
<file path=[Content_Types].xml><?xml version="1.0" encoding="utf-8"?>
<Types xmlns="http://schemas.openxmlformats.org/package/2006/content-types">
  <Default Extension="png" ContentType="image/png"/>
  <Default Extension="mp3" ContentType="audio/unknown"/>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21" r:id="rId2"/>
    <p:sldId id="411" r:id="rId3"/>
    <p:sldId id="382" r:id="rId4"/>
    <p:sldId id="412" r:id="rId5"/>
    <p:sldId id="297" r:id="rId6"/>
    <p:sldId id="413" r:id="rId7"/>
    <p:sldId id="377" r:id="rId8"/>
    <p:sldId id="414" r:id="rId9"/>
    <p:sldId id="380" r:id="rId10"/>
    <p:sldId id="394" r:id="rId11"/>
    <p:sldId id="415" r:id="rId12"/>
    <p:sldId id="416" r:id="rId13"/>
    <p:sldId id="417" r:id="rId14"/>
    <p:sldId id="418" r:id="rId15"/>
    <p:sldId id="419" r:id="rId16"/>
    <p:sldId id="420" r:id="rId17"/>
    <p:sldId id="421" r:id="rId18"/>
    <p:sldId id="422" r:id="rId19"/>
    <p:sldId id="424" r:id="rId20"/>
    <p:sldId id="423" r:id="rId21"/>
    <p:sldId id="426" r:id="rId22"/>
    <p:sldId id="425" r:id="rId23"/>
    <p:sldId id="427" r:id="rId24"/>
    <p:sldId id="428" r:id="rId25"/>
    <p:sldId id="429" r:id="rId26"/>
    <p:sldId id="431" r:id="rId27"/>
    <p:sldId id="430"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604C"/>
    <a:srgbClr val="EDD0D0"/>
    <a:srgbClr val="D8816A"/>
    <a:srgbClr val="FBF6F4"/>
    <a:srgbClr val="B5C9C7"/>
    <a:srgbClr val="1E315F"/>
    <a:srgbClr val="A1C5DA"/>
    <a:srgbClr val="224AAF"/>
    <a:srgbClr val="A8828A"/>
    <a:srgbClr val="EACA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196" autoAdjust="0"/>
  </p:normalViewPr>
  <p:slideViewPr>
    <p:cSldViewPr snapToGrid="0">
      <p:cViewPr>
        <p:scale>
          <a:sx n="90" d="100"/>
          <a:sy n="90" d="100"/>
        </p:scale>
        <p:origin x="-1314" y="-57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8C2D0-6731-4BCC-A5F4-AE7B812F1F9B}" type="datetimeFigureOut">
              <a:rPr lang="zh-CN" altLang="en-US" smtClean="0"/>
              <a:t>2018-4-4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A1EC7-69F3-4752-BC1B-FA5AEE4D79EC}" type="slidenum">
              <a:rPr lang="zh-CN" altLang="en-US" smtClean="0"/>
              <a:t>‹#›</a:t>
            </a:fld>
            <a:endParaRPr lang="zh-CN" altLang="en-US"/>
          </a:p>
        </p:txBody>
      </p:sp>
    </p:spTree>
    <p:extLst>
      <p:ext uri="{BB962C8B-B14F-4D97-AF65-F5344CB8AC3E}">
        <p14:creationId xmlns:p14="http://schemas.microsoft.com/office/powerpoint/2010/main" val="160874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12</a:t>
            </a:fld>
            <a:endParaRPr lang="zh-CN" altLang="en-US"/>
          </a:p>
        </p:txBody>
      </p:sp>
    </p:spTree>
    <p:extLst>
      <p:ext uri="{BB962C8B-B14F-4D97-AF65-F5344CB8AC3E}">
        <p14:creationId xmlns:p14="http://schemas.microsoft.com/office/powerpoint/2010/main" val="2033743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13</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15</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19</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21</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2</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3</a:t>
            </a:fld>
            <a:endParaRPr lang="zh-CN" altLang="en-US"/>
          </a:p>
        </p:txBody>
      </p:sp>
    </p:spTree>
    <p:extLst>
      <p:ext uri="{BB962C8B-B14F-4D97-AF65-F5344CB8AC3E}">
        <p14:creationId xmlns:p14="http://schemas.microsoft.com/office/powerpoint/2010/main" val="2644643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5</a:t>
            </a:fld>
            <a:endParaRPr lang="zh-CN" altLang="en-US"/>
          </a:p>
        </p:txBody>
      </p:sp>
    </p:spTree>
    <p:extLst>
      <p:ext uri="{BB962C8B-B14F-4D97-AF65-F5344CB8AC3E}">
        <p14:creationId xmlns:p14="http://schemas.microsoft.com/office/powerpoint/2010/main" val="2398065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6</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7</a:t>
            </a:fld>
            <a:endParaRPr lang="zh-CN" altLang="en-US"/>
          </a:p>
        </p:txBody>
      </p:sp>
    </p:spTree>
    <p:extLst>
      <p:ext uri="{BB962C8B-B14F-4D97-AF65-F5344CB8AC3E}">
        <p14:creationId xmlns:p14="http://schemas.microsoft.com/office/powerpoint/2010/main" val="283993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8</a:t>
            </a:fld>
            <a:endParaRPr lang="zh-CN" altLang="en-US"/>
          </a:p>
        </p:txBody>
      </p:sp>
    </p:spTree>
    <p:extLst>
      <p:ext uri="{BB962C8B-B14F-4D97-AF65-F5344CB8AC3E}">
        <p14:creationId xmlns:p14="http://schemas.microsoft.com/office/powerpoint/2010/main" val="341702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9</a:t>
            </a:fld>
            <a:endParaRPr lang="zh-CN" altLang="en-US"/>
          </a:p>
        </p:txBody>
      </p:sp>
    </p:spTree>
    <p:extLst>
      <p:ext uri="{BB962C8B-B14F-4D97-AF65-F5344CB8AC3E}">
        <p14:creationId xmlns:p14="http://schemas.microsoft.com/office/powerpoint/2010/main" val="1585962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1EC7-69F3-4752-BC1B-FA5AEE4D79EC}" type="slidenum">
              <a:rPr lang="zh-CN" altLang="en-US" smtClean="0"/>
              <a:t>10</a:t>
            </a:fld>
            <a:endParaRPr lang="zh-CN" altLang="en-US"/>
          </a:p>
        </p:txBody>
      </p:sp>
    </p:spTree>
    <p:extLst>
      <p:ext uri="{BB962C8B-B14F-4D97-AF65-F5344CB8AC3E}">
        <p14:creationId xmlns:p14="http://schemas.microsoft.com/office/powerpoint/2010/main" val="3131463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1C01A3-2B17-42C2-B2AB-3BA4A4D963C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842E8ECF-3B43-46D6-AB7B-4207F2CB0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B3B5F52A-E4D4-4CCF-895D-E399B4B7CB98}"/>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F7A66131-1239-4F15-B5D8-0A60D4DAC0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EE63D02-E87B-4BC2-8838-04E5DFD82E0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4131734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E33FFF4-8822-4EC6-91C5-592B4AF63C4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15A7ABDA-2BF9-4595-93BF-AC19BE026A4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F61A383-289D-4AA6-8720-70381A93CE45}"/>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C64B99AB-E02F-4370-A46D-E746FB8434C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90397FA9-1C31-49E8-8E4A-EB0365F8172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9286176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70B12B52-0449-4D17-9DF0-A2C9907EBA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539CF671-0729-4308-82D8-6584F61BDEC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C0B1E13E-DB4C-422A-91E6-64376045E97D}"/>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A52250F8-8F16-4146-B9B6-C2D7EB991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B388A13-0C65-453D-AA2D-095246DDF507}"/>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5990233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xmlns="" id="{5B718DA3-CFD8-42DD-B818-ED96C11E012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4" name="页脚占位符 3">
            <a:extLst>
              <a:ext uri="{FF2B5EF4-FFF2-40B4-BE49-F238E27FC236}">
                <a16:creationId xmlns:a16="http://schemas.microsoft.com/office/drawing/2014/main" xmlns=""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6" name="TextBox 5"/>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80992344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CC1D15-A178-45C6-8CD6-049345CB76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7441EF2E-FB60-4E0A-9925-BC56FAFF12C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8B2ACAF-C2EF-4003-9787-22918D029CF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D0FAA0D9-B6D4-432A-946B-7C9C2BAF99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D3BB19F-EB0B-41B6-BF7B-7B0710B80B16}"/>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7570414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8B8DEBD-0F09-489C-B07E-EA2DA6FBE5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B5E43F65-36A2-464C-B26F-BD68308926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19F660A4-EA24-4117-B830-EE536BA7752A}"/>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F3E70239-6D1D-4FCB-92FD-3208A4C0DE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885CF27-8A22-45A9-8901-65A0D78C419C}"/>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5056919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C6B2181-DF1E-4F40-8717-66713B0AF7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58783D72-AD91-4D0B-917F-1957EA24D06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1CE9E5C5-30C5-4279-8683-55A11A17606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912A7406-43BE-4D28-B999-44FD5DCA6800}"/>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0F9A2F19-85F2-44F7-95FE-D384AA7B64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8DE3942-455B-42E1-BC64-D58DF36C3AE8}"/>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30652569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D5E86E-16F9-4057-BA4D-1D58435275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109EF540-87F4-41D2-BF37-76FCC82441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493A934-5880-4708-A377-E4A2C6C7FB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81CFE967-BBC0-42C1-96B0-CDBECC0111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BD9EAF25-2464-4E7E-8768-A2AB4D689F0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7C3F2322-2429-45A8-88C6-E1888886773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8" name="页脚占位符 7">
            <a:extLst>
              <a:ext uri="{FF2B5EF4-FFF2-40B4-BE49-F238E27FC236}">
                <a16:creationId xmlns:a16="http://schemas.microsoft.com/office/drawing/2014/main" xmlns="" id="{62C74DDF-59FA-4A2E-8B50-6A8F359B65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816C8725-9089-4B12-8C24-9E9E193ED9FF}"/>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39702691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D11891A-96EA-4630-92CC-15A5EE81E84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5B718DA3-CFD8-42DD-B818-ED96C11E012F}"/>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4" name="页脚占位符 3">
            <a:extLst>
              <a:ext uri="{FF2B5EF4-FFF2-40B4-BE49-F238E27FC236}">
                <a16:creationId xmlns:a16="http://schemas.microsoft.com/office/drawing/2014/main" xmlns="" id="{2DBC261C-2B79-4B70-90A5-CBB0FD8C194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C49D3B3D-8401-41AF-BB0A-EEA5621DCB53}"/>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
        <p:nvSpPr>
          <p:cNvPr id="13" name="TextBox 12"/>
          <p:cNvSpPr txBox="1"/>
          <p:nvPr userDrawn="1"/>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931536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l="-22000" r="-22000"/>
          </a:stretch>
        </a:blip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5C4A452B-5B81-4183-A81D-D0FEAE4EF102}"/>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3" name="页脚占位符 2">
            <a:extLst>
              <a:ext uri="{FF2B5EF4-FFF2-40B4-BE49-F238E27FC236}">
                <a16:creationId xmlns:a16="http://schemas.microsoft.com/office/drawing/2014/main" xmlns="" id="{A4A28C00-2ADC-4951-A78C-98D228E8C5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06B3BA73-01A1-4786-8B31-6AF8F1A6C11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861091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0E0ADA-6C3C-45A4-AD50-1CBA3CF026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A26CB4D3-02CC-4088-968F-3394D4A61B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54994CCD-7E65-4BA7-815F-09CAC3E66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F15D9D25-347F-4782-827C-3111C2D65284}"/>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36123361-55B9-4371-9136-F3707B3732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46F9824-C005-4544-9CB0-F3608A71A98A}"/>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4747600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CF3FBEA-D66C-42C6-AD4C-0EDFFB6A4A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6348F391-9BA7-4A95-B432-5D966F12A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35D15865-D200-4431-A3C2-8290F12C6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6BCCE7B4-6832-4786-B227-AD37CB5FD527}"/>
              </a:ext>
            </a:extLst>
          </p:cNvPr>
          <p:cNvSpPr>
            <a:spLocks noGrp="1"/>
          </p:cNvSpPr>
          <p:nvPr>
            <p:ph type="dt" sz="half" idx="10"/>
          </p:nvPr>
        </p:nvSpPr>
        <p:spPr/>
        <p:txBody>
          <a:bodyPr/>
          <a:lstStyle/>
          <a:p>
            <a:fld id="{419BC2E5-256E-4EC7-8395-2D8FFE33A3E7}" type="datetimeFigureOut">
              <a:rPr lang="zh-CN" altLang="en-US" smtClean="0"/>
              <a:t>2018-4-4</a:t>
            </a:fld>
            <a:endParaRPr lang="zh-CN" altLang="en-US"/>
          </a:p>
        </p:txBody>
      </p:sp>
      <p:sp>
        <p:nvSpPr>
          <p:cNvPr id="6" name="页脚占位符 5">
            <a:extLst>
              <a:ext uri="{FF2B5EF4-FFF2-40B4-BE49-F238E27FC236}">
                <a16:creationId xmlns:a16="http://schemas.microsoft.com/office/drawing/2014/main" xmlns="" id="{D517687A-387A-4CFB-9E07-2FD17B5018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6C94BDD5-BC71-4AA3-B078-B974C8514461}"/>
              </a:ext>
            </a:extLst>
          </p:cNvPr>
          <p:cNvSpPr>
            <a:spLocks noGrp="1"/>
          </p:cNvSpPr>
          <p:nvPr>
            <p:ph type="sldNum" sz="quarter" idx="12"/>
          </p:nvPr>
        </p:nvSpPr>
        <p:spPr/>
        <p:txBody>
          <a:body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253523866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A84F4179-65E6-4EAF-B082-FF2FFE99A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A8828CF-61DD-41B5-AB93-3A4FE7E278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83162D6-3DB6-4E67-BDA1-CA9633AD8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BC2E5-256E-4EC7-8395-2D8FFE33A3E7}" type="datetimeFigureOut">
              <a:rPr lang="zh-CN" altLang="en-US" smtClean="0"/>
              <a:t>2018-4-4</a:t>
            </a:fld>
            <a:endParaRPr lang="zh-CN" altLang="en-US"/>
          </a:p>
        </p:txBody>
      </p:sp>
      <p:sp>
        <p:nvSpPr>
          <p:cNvPr id="5" name="页脚占位符 4">
            <a:extLst>
              <a:ext uri="{FF2B5EF4-FFF2-40B4-BE49-F238E27FC236}">
                <a16:creationId xmlns:a16="http://schemas.microsoft.com/office/drawing/2014/main" xmlns="" id="{31C216AF-C200-4FFC-947B-22402ACC70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B523219A-4262-4D16-B41C-F297F7D27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9626B-2AC5-4A04-BEF4-F499CD2D3529}" type="slidenum">
              <a:rPr lang="zh-CN" altLang="en-US" smtClean="0"/>
              <a:t>‹#›</a:t>
            </a:fld>
            <a:endParaRPr lang="zh-CN" altLang="en-US"/>
          </a:p>
        </p:txBody>
      </p:sp>
    </p:spTree>
    <p:extLst>
      <p:ext uri="{BB962C8B-B14F-4D97-AF65-F5344CB8AC3E}">
        <p14:creationId xmlns:p14="http://schemas.microsoft.com/office/powerpoint/2010/main" val="169530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10.2.2&#22312;&#39033;&#30446;&#20013;&#28155;&#21152;&#19968;&#20010;&#31867;Student.txt"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hyperlink" Target="10.2.3&#26032;&#24314;&#8220;&#31867;&#24211;&#8221;&#31867;&#22411;&#30340;&#39033;&#30446;.txt"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10.2.5&#20027;&#31243;&#24207;Form1.cs&#20195;&#30721;.txt" TargetMode="External"/><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10.1.1&#32473;&#39033;&#30446;&#24037;&#31243;&#20013;&#28155;&#21152;MySQL&#39537;&#21160;&#24211;&#30340;&#24341;&#29992;.tx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hyperlink" Target="10.1.1&#32473;&#39033;&#30446;&#20013;&#28155;&#21152;Student&#31867;.tx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34920;10.1.docx"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10.1.2&#25171;&#24320;Form1.cs&#28304;&#25991;&#20214;.txt"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0" r="-10000"/>
          </a:stretch>
        </a:blipFill>
        <a:effectLst/>
      </p:bgPr>
    </p:bg>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2372268" y="1498184"/>
            <a:ext cx="7449475"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10</a:t>
            </a:r>
            <a:r>
              <a:rPr lang="zh-CN" altLang="en-US" sz="5400" b="1" dirty="0" smtClean="0">
                <a:solidFill>
                  <a:srgbClr val="9F604C"/>
                </a:solidFill>
                <a:latin typeface="+mj-ea"/>
                <a:ea typeface="+mj-ea"/>
              </a:rPr>
              <a:t>章 </a:t>
            </a:r>
            <a:r>
              <a:rPr lang="zh-CN" altLang="zh-CN" sz="5400" b="1" dirty="0" smtClean="0">
                <a:solidFill>
                  <a:srgbClr val="9F604C"/>
                </a:solidFill>
              </a:rPr>
              <a:t>类</a:t>
            </a:r>
            <a:r>
              <a:rPr lang="zh-CN" altLang="zh-CN" sz="5400" b="1" dirty="0">
                <a:solidFill>
                  <a:srgbClr val="9F604C"/>
                </a:solidFill>
              </a:rPr>
              <a:t>与</a:t>
            </a:r>
            <a:r>
              <a:rPr lang="en-US" altLang="zh-CN" sz="5400" b="1" dirty="0">
                <a:solidFill>
                  <a:srgbClr val="9F604C"/>
                </a:solidFill>
              </a:rPr>
              <a:t>DLL</a:t>
            </a:r>
            <a:r>
              <a:rPr lang="zh-CN" altLang="zh-CN" sz="5400" b="1" dirty="0">
                <a:solidFill>
                  <a:srgbClr val="9F604C"/>
                </a:solidFill>
              </a:rPr>
              <a:t>库开发</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7098979" y="3627471"/>
            <a:ext cx="3877985" cy="584775"/>
          </a:xfrm>
          <a:prstGeom prst="rect">
            <a:avLst/>
          </a:prstGeom>
          <a:noFill/>
        </p:spPr>
        <p:txBody>
          <a:bodyPr wrap="none" rtlCol="0">
            <a:spAutoFit/>
          </a:bodyPr>
          <a:lstStyle/>
          <a:p>
            <a:r>
              <a:rPr lang="en-US" altLang="zh-CN" sz="3200" b="1" dirty="0" smtClean="0"/>
              <a:t>——</a:t>
            </a:r>
            <a:r>
              <a:rPr lang="zh-CN" altLang="zh-CN" sz="3200" b="1" dirty="0"/>
              <a:t>类对象操作功能</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1635314877"/>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测试运行程序</a:t>
            </a:r>
          </a:p>
        </p:txBody>
      </p:sp>
      <p:sp>
        <p:nvSpPr>
          <p:cNvPr id="2" name="TextBox 1"/>
          <p:cNvSpPr txBox="1"/>
          <p:nvPr/>
        </p:nvSpPr>
        <p:spPr>
          <a:xfrm>
            <a:off x="1158949" y="1499191"/>
            <a:ext cx="9792586" cy="923330"/>
          </a:xfrm>
          <a:prstGeom prst="rect">
            <a:avLst/>
          </a:prstGeom>
          <a:noFill/>
        </p:spPr>
        <p:txBody>
          <a:bodyPr wrap="square" rtlCol="0">
            <a:spAutoFit/>
          </a:bodyPr>
          <a:lstStyle/>
          <a:p>
            <a:pPr indent="446088"/>
            <a:r>
              <a:rPr lang="zh-CN" altLang="zh-CN" b="1" dirty="0"/>
              <a:t>（</a:t>
            </a:r>
            <a:r>
              <a:rPr lang="en-US" altLang="zh-CN" b="1" dirty="0"/>
              <a:t>1</a:t>
            </a:r>
            <a:r>
              <a:rPr lang="zh-CN" altLang="zh-CN" b="1" dirty="0"/>
              <a:t>）检索学生。</a:t>
            </a:r>
          </a:p>
          <a:p>
            <a:pPr indent="446088"/>
            <a:r>
              <a:rPr lang="zh-CN" altLang="zh-CN" dirty="0"/>
              <a:t>从“学号”下拉列表中选取要检索的学生学号，单击【检索】按钮，该生的各项信息显示在界面上（信息皆只读，不可改），如图</a:t>
            </a:r>
            <a:r>
              <a:rPr lang="en-US" altLang="zh-CN" dirty="0"/>
              <a:t>10.6</a:t>
            </a:r>
            <a:r>
              <a:rPr lang="zh-CN" altLang="zh-CN" dirty="0"/>
              <a:t>所示</a:t>
            </a:r>
            <a:r>
              <a:rPr lang="zh-CN" altLang="zh-CN" dirty="0" smtClean="0"/>
              <a:t>。</a:t>
            </a:r>
            <a:endParaRPr lang="zh-CN" altLang="zh-CN" dirty="0"/>
          </a:p>
        </p:txBody>
      </p:sp>
      <p:pic>
        <p:nvPicPr>
          <p:cNvPr id="614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38" y="2548601"/>
            <a:ext cx="3920461" cy="332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269201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p:tgtEl>
                                          <p:spTgt spid="75"/>
                                        </p:tgtEl>
                                        <p:attrNameLst>
                                          <p:attrName>ppt_y</p:attrName>
                                        </p:attrNameLst>
                                      </p:cBhvr>
                                      <p:tavLst>
                                        <p:tav tm="0">
                                          <p:val>
                                            <p:strVal val="#ppt_y+#ppt_h*1.125000"/>
                                          </p:val>
                                        </p:tav>
                                        <p:tav tm="100000">
                                          <p:val>
                                            <p:strVal val="#ppt_y"/>
                                          </p:val>
                                        </p:tav>
                                      </p:tavLst>
                                    </p:anim>
                                    <p:animEffect transition="in" filter="wipe(up)">
                                      <p:cBhvr>
                                        <p:cTn id="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测试运行程序</a:t>
            </a:r>
          </a:p>
        </p:txBody>
      </p:sp>
      <p:sp>
        <p:nvSpPr>
          <p:cNvPr id="4" name="TextBox 3"/>
          <p:cNvSpPr txBox="1"/>
          <p:nvPr/>
        </p:nvSpPr>
        <p:spPr>
          <a:xfrm>
            <a:off x="1031358" y="1414130"/>
            <a:ext cx="9909544" cy="1200329"/>
          </a:xfrm>
          <a:prstGeom prst="rect">
            <a:avLst/>
          </a:prstGeom>
          <a:noFill/>
        </p:spPr>
        <p:txBody>
          <a:bodyPr wrap="square" rtlCol="0">
            <a:spAutoFit/>
          </a:bodyPr>
          <a:lstStyle/>
          <a:p>
            <a:pPr indent="446088"/>
            <a:r>
              <a:rPr lang="zh-CN" altLang="zh-CN" b="1" dirty="0"/>
              <a:t>（</a:t>
            </a:r>
            <a:r>
              <a:rPr lang="en-US" altLang="zh-CN" b="1" dirty="0"/>
              <a:t>2</a:t>
            </a:r>
            <a:r>
              <a:rPr lang="zh-CN" altLang="zh-CN" b="1" dirty="0"/>
              <a:t>）录入成绩</a:t>
            </a:r>
          </a:p>
          <a:p>
            <a:pPr indent="446088"/>
            <a:r>
              <a:rPr lang="zh-CN" altLang="zh-CN" dirty="0"/>
              <a:t>从“录入”组框的“课程”下拉列表中选择课程名，在“成绩”栏填写分数，单击【提交】按钮，将该生本课程的成绩写入数据库，界面左下方的成绩表格同步刷新，显示新录入的成绩记录，如图</a:t>
            </a:r>
            <a:r>
              <a:rPr lang="en-US" altLang="zh-CN" dirty="0"/>
              <a:t>10.7</a:t>
            </a:r>
            <a:r>
              <a:rPr lang="zh-CN" altLang="zh-CN" dirty="0"/>
              <a:t>所示</a:t>
            </a:r>
            <a:r>
              <a:rPr lang="zh-CN" altLang="zh-CN" dirty="0" smtClean="0"/>
              <a:t>。</a:t>
            </a:r>
            <a:endParaRPr lang="zh-CN" altLang="zh-CN" dirty="0"/>
          </a:p>
        </p:txBody>
      </p:sp>
      <p:pic>
        <p:nvPicPr>
          <p:cNvPr id="71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341" y="2641600"/>
            <a:ext cx="4183506" cy="3540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658032"/>
      </p:ext>
    </p:extLst>
  </p:cSld>
  <p:clrMapOvr>
    <a:masterClrMapping/>
  </p:clrMapOvr>
  <p:transition spd="slow" advClick="0"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a:extLst>
              <a:ext uri="{FF2B5EF4-FFF2-40B4-BE49-F238E27FC236}">
                <a16:creationId xmlns:a16="http://schemas.microsoft.com/office/drawing/2014/main" xmlns="" id="{E454A14A-DF0E-4445-8CD2-326CD300BC41}"/>
              </a:ext>
            </a:extLst>
          </p:cNvPr>
          <p:cNvSpPr/>
          <p:nvPr/>
        </p:nvSpPr>
        <p:spPr>
          <a:xfrm>
            <a:off x="1662439" y="6349646"/>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xmlns="" id="{1C6C7268-3861-45A6-86FA-71E006048B9C}"/>
              </a:ext>
            </a:extLst>
          </p:cNvPr>
          <p:cNvSpPr/>
          <p:nvPr/>
        </p:nvSpPr>
        <p:spPr>
          <a:xfrm>
            <a:off x="5014826" y="505235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xmlns="" id="{2111C09F-E485-44FB-9EF6-69D92FA680B7}"/>
              </a:ext>
            </a:extLst>
          </p:cNvPr>
          <p:cNvSpPr/>
          <p:nvPr/>
        </p:nvSpPr>
        <p:spPr>
          <a:xfrm>
            <a:off x="-2329559" y="581188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xmlns="" id="{266B75BD-CD20-42F9-B28E-3CA091EC3624}"/>
              </a:ext>
            </a:extLst>
          </p:cNvPr>
          <p:cNvSpPr/>
          <p:nvPr/>
        </p:nvSpPr>
        <p:spPr>
          <a:xfrm>
            <a:off x="3509027" y="522016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xmlns="" id="{ECED6D48-85E6-46CE-97FD-68CE162E9647}"/>
              </a:ext>
            </a:extLst>
          </p:cNvPr>
          <p:cNvSpPr/>
          <p:nvPr/>
        </p:nvSpPr>
        <p:spPr>
          <a:xfrm>
            <a:off x="5665700" y="531588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xmlns="" id="{A31109DC-7942-4526-A6FD-DF09A709C96B}"/>
              </a:ext>
            </a:extLst>
          </p:cNvPr>
          <p:cNvSpPr/>
          <p:nvPr/>
        </p:nvSpPr>
        <p:spPr>
          <a:xfrm>
            <a:off x="-171822" y="668617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xmlns="" id="{5B7B1344-B96B-4FB8-BF3F-93FE3BFD7F60}"/>
              </a:ext>
            </a:extLst>
          </p:cNvPr>
          <p:cNvSpPr/>
          <p:nvPr/>
        </p:nvSpPr>
        <p:spPr>
          <a:xfrm>
            <a:off x="8114600" y="5046464"/>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xmlns="" id="{16466671-9A61-40C3-BE76-E4A8FEFFCAB4}"/>
              </a:ext>
            </a:extLst>
          </p:cNvPr>
          <p:cNvSpPr/>
          <p:nvPr/>
        </p:nvSpPr>
        <p:spPr>
          <a:xfrm>
            <a:off x="2248793" y="6479707"/>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xmlns="" id="{0C2F4BC4-D648-4C72-B5C8-2C0C48138723}"/>
              </a:ext>
            </a:extLst>
          </p:cNvPr>
          <p:cNvSpPr/>
          <p:nvPr/>
        </p:nvSpPr>
        <p:spPr>
          <a:xfrm>
            <a:off x="2840051" y="6607015"/>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xmlns="" id="{1F8C59A1-7467-4D4B-898A-9639C5C05CD9}"/>
              </a:ext>
            </a:extLst>
          </p:cNvPr>
          <p:cNvSpPr/>
          <p:nvPr/>
        </p:nvSpPr>
        <p:spPr>
          <a:xfrm>
            <a:off x="4741424" y="6548959"/>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xmlns="" id="{40692ED0-622E-41B6-8F9C-E44AB9DC6359}"/>
              </a:ext>
            </a:extLst>
          </p:cNvPr>
          <p:cNvSpPr/>
          <p:nvPr/>
        </p:nvSpPr>
        <p:spPr>
          <a:xfrm>
            <a:off x="3754453" y="6708616"/>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xmlns="" id="{3EE82FC0-640C-4C31-A2F3-1D9F84C31055}"/>
              </a:ext>
            </a:extLst>
          </p:cNvPr>
          <p:cNvSpPr/>
          <p:nvPr/>
        </p:nvSpPr>
        <p:spPr>
          <a:xfrm>
            <a:off x="5892586" y="435198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xmlns="" id="{7EC0559B-C82D-449B-A9F4-5B764AC7D4AA}"/>
              </a:ext>
            </a:extLst>
          </p:cNvPr>
          <p:cNvSpPr/>
          <p:nvPr/>
        </p:nvSpPr>
        <p:spPr>
          <a:xfrm>
            <a:off x="6533843" y="4464955"/>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xmlns="" id="{1ADA4A7C-7325-40CF-90F8-8D2DC3DF73F0}"/>
              </a:ext>
            </a:extLst>
          </p:cNvPr>
          <p:cNvSpPr/>
          <p:nvPr/>
        </p:nvSpPr>
        <p:spPr>
          <a:xfrm>
            <a:off x="3535515" y="65506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xmlns="" id="{B2EDD5EE-FAD6-4F11-87ED-E5266AF8CB0E}"/>
              </a:ext>
            </a:extLst>
          </p:cNvPr>
          <p:cNvSpPr/>
          <p:nvPr/>
        </p:nvSpPr>
        <p:spPr>
          <a:xfrm>
            <a:off x="5291569" y="4849013"/>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xmlns="" id="{B5FE4FE4-98FC-47F5-81F2-5AD828FF1D35}"/>
              </a:ext>
            </a:extLst>
          </p:cNvPr>
          <p:cNvSpPr/>
          <p:nvPr/>
        </p:nvSpPr>
        <p:spPr>
          <a:xfrm>
            <a:off x="4196822" y="6181360"/>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xmlns="" id="{F0BEE6EC-3EBF-4E4C-8BF2-2D3627D31043}"/>
              </a:ext>
            </a:extLst>
          </p:cNvPr>
          <p:cNvSpPr/>
          <p:nvPr/>
        </p:nvSpPr>
        <p:spPr>
          <a:xfrm>
            <a:off x="7422754" y="4860368"/>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xmlns="" id="{A424C1BE-7407-4867-8FD1-FC5D5B41B838}"/>
              </a:ext>
            </a:extLst>
          </p:cNvPr>
          <p:cNvSpPr/>
          <p:nvPr/>
        </p:nvSpPr>
        <p:spPr>
          <a:xfrm>
            <a:off x="-2770520" y="5433506"/>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xmlns="" id="{D7F7EBA4-C847-4B22-A29C-FEDE07EA31ED}"/>
              </a:ext>
            </a:extLst>
          </p:cNvPr>
          <p:cNvSpPr/>
          <p:nvPr/>
        </p:nvSpPr>
        <p:spPr>
          <a:xfrm>
            <a:off x="4109224" y="45023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xmlns="" id="{AD2932D7-DF3F-4028-BD29-5B7122C77A67}"/>
              </a:ext>
            </a:extLst>
          </p:cNvPr>
          <p:cNvSpPr/>
          <p:nvPr/>
        </p:nvSpPr>
        <p:spPr>
          <a:xfrm>
            <a:off x="5416196" y="6627104"/>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xmlns="" id="{824770F2-32E7-41C7-A8FF-F3F32BDFE156}"/>
              </a:ext>
            </a:extLst>
          </p:cNvPr>
          <p:cNvSpPr/>
          <p:nvPr/>
        </p:nvSpPr>
        <p:spPr>
          <a:xfrm>
            <a:off x="2653946"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xmlns="" id="{614F989B-82F5-451A-B290-078397AFEDCD}"/>
              </a:ext>
            </a:extLst>
          </p:cNvPr>
          <p:cNvSpPr/>
          <p:nvPr/>
        </p:nvSpPr>
        <p:spPr>
          <a:xfrm>
            <a:off x="4109224" y="509293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xmlns="" id="{7880692A-1195-4C95-82B7-8C8ED36D27E6}"/>
              </a:ext>
            </a:extLst>
          </p:cNvPr>
          <p:cNvSpPr/>
          <p:nvPr/>
        </p:nvSpPr>
        <p:spPr>
          <a:xfrm>
            <a:off x="3126439" y="6723608"/>
            <a:ext cx="343644" cy="343644"/>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xmlns="" id="{448D81D1-1445-4709-9708-325D9B7C3523}"/>
              </a:ext>
            </a:extLst>
          </p:cNvPr>
          <p:cNvSpPr/>
          <p:nvPr/>
        </p:nvSpPr>
        <p:spPr>
          <a:xfrm>
            <a:off x="6672188" y="4916834"/>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xmlns="" id="{3CC23FB4-C1DD-46ED-B0BD-DC21B57978C2}"/>
              </a:ext>
            </a:extLst>
          </p:cNvPr>
          <p:cNvSpPr/>
          <p:nvPr/>
        </p:nvSpPr>
        <p:spPr>
          <a:xfrm>
            <a:off x="5588727" y="4900459"/>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xmlns="" id="{BA72ECAC-CA83-43A0-8C4A-54514C224069}"/>
              </a:ext>
            </a:extLst>
          </p:cNvPr>
          <p:cNvSpPr/>
          <p:nvPr/>
        </p:nvSpPr>
        <p:spPr>
          <a:xfrm>
            <a:off x="4644849" y="4532787"/>
            <a:ext cx="614664" cy="614664"/>
          </a:xfrm>
          <a:prstGeom prst="ellipse">
            <a:avLst/>
          </a:prstGeom>
          <a:solidFill>
            <a:schemeClr val="bg1">
              <a:alpha val="16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xmlns="" id="{4D553033-A2EE-4F15-BF17-2246DC43015A}"/>
              </a:ext>
            </a:extLst>
          </p:cNvPr>
          <p:cNvSpPr/>
          <p:nvPr/>
        </p:nvSpPr>
        <p:spPr>
          <a:xfrm>
            <a:off x="2684342" y="6858000"/>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xmlns="" id="{FD825353-9805-4F5B-BCE5-B21AFD1225B0}"/>
              </a:ext>
            </a:extLst>
          </p:cNvPr>
          <p:cNvSpPr/>
          <p:nvPr/>
        </p:nvSpPr>
        <p:spPr>
          <a:xfrm>
            <a:off x="3231133" y="6396208"/>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xmlns="" id="{BBFB204B-BF1C-4E5F-AB82-136CCF672E31}"/>
              </a:ext>
            </a:extLst>
          </p:cNvPr>
          <p:cNvSpPr/>
          <p:nvPr/>
        </p:nvSpPr>
        <p:spPr>
          <a:xfrm>
            <a:off x="2220837" y="6764182"/>
            <a:ext cx="461792" cy="461792"/>
          </a:xfrm>
          <a:prstGeom prst="ellipse">
            <a:avLst/>
          </a:prstGeom>
          <a:solidFill>
            <a:schemeClr val="bg1">
              <a:alpha val="43000"/>
            </a:schemeClr>
          </a:solidFill>
          <a:ln>
            <a:solidFill>
              <a:schemeClr val="bg1"/>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xmlns="" id="{5A40FB96-A8FE-4E94-85F4-9DDA7EA59CAE}"/>
              </a:ext>
            </a:extLst>
          </p:cNvPr>
          <p:cNvSpPr/>
          <p:nvPr/>
        </p:nvSpPr>
        <p:spPr>
          <a:xfrm>
            <a:off x="2142853"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xmlns="" id="{5F091BF4-7DE1-4C47-B1B2-2F4B5129967F}"/>
              </a:ext>
            </a:extLst>
          </p:cNvPr>
          <p:cNvSpPr/>
          <p:nvPr/>
        </p:nvSpPr>
        <p:spPr>
          <a:xfrm>
            <a:off x="1798041" y="638108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xmlns="" id="{BD4A59B5-2386-4B69-8C43-256302F4ECE0}"/>
              </a:ext>
            </a:extLst>
          </p:cNvPr>
          <p:cNvSpPr/>
          <p:nvPr/>
        </p:nvSpPr>
        <p:spPr>
          <a:xfrm>
            <a:off x="4204636" y="4749406"/>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xmlns="" id="{5EB39C0D-4D19-47DB-A923-01233B793CD4}"/>
              </a:ext>
            </a:extLst>
          </p:cNvPr>
          <p:cNvSpPr/>
          <p:nvPr/>
        </p:nvSpPr>
        <p:spPr>
          <a:xfrm>
            <a:off x="5889529"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xmlns="" id="{BA731FAC-22CF-466D-BF1E-322B995345A4}"/>
              </a:ext>
            </a:extLst>
          </p:cNvPr>
          <p:cNvSpPr/>
          <p:nvPr/>
        </p:nvSpPr>
        <p:spPr>
          <a:xfrm>
            <a:off x="3360747"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xmlns="" id="{4751590F-2DA2-4DF8-8CEE-CB2A5646EF3F}"/>
              </a:ext>
            </a:extLst>
          </p:cNvPr>
          <p:cNvSpPr/>
          <p:nvPr/>
        </p:nvSpPr>
        <p:spPr>
          <a:xfrm>
            <a:off x="427783" y="665152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xmlns="" id="{90206742-CC19-458E-8F37-E4BA6D976ECE}"/>
              </a:ext>
            </a:extLst>
          </p:cNvPr>
          <p:cNvSpPr/>
          <p:nvPr/>
        </p:nvSpPr>
        <p:spPr>
          <a:xfrm>
            <a:off x="1541049" y="6858000"/>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xmlns="" id="{0F50D128-29B6-4C7A-8DDE-A3684C7DC4FD}"/>
              </a:ext>
            </a:extLst>
          </p:cNvPr>
          <p:cNvSpPr/>
          <p:nvPr/>
        </p:nvSpPr>
        <p:spPr>
          <a:xfrm>
            <a:off x="5545213" y="4966477"/>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xmlns="" id="{C6A36204-03A5-455A-8F83-01457CA43AFD}"/>
              </a:ext>
            </a:extLst>
          </p:cNvPr>
          <p:cNvSpPr/>
          <p:nvPr/>
        </p:nvSpPr>
        <p:spPr>
          <a:xfrm>
            <a:off x="3958102" y="4696799"/>
            <a:ext cx="412942" cy="412942"/>
          </a:xfrm>
          <a:prstGeom prst="ellipse">
            <a:avLst/>
          </a:prstGeom>
          <a:solidFill>
            <a:schemeClr val="bg1">
              <a:alpha val="61000"/>
            </a:schemeClr>
          </a:solidFill>
          <a:ln>
            <a:solidFill>
              <a:schemeClr val="bg1"/>
            </a:soli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xmlns="" id="{0E129D71-E356-4C19-BEF9-EBC539B38633}"/>
              </a:ext>
            </a:extLst>
          </p:cNvPr>
          <p:cNvSpPr/>
          <p:nvPr/>
        </p:nvSpPr>
        <p:spPr>
          <a:xfrm>
            <a:off x="6052709" y="52839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xmlns="" id="{03189F9C-B2C6-40AC-A6E7-BFE17D5F57E3}"/>
              </a:ext>
            </a:extLst>
          </p:cNvPr>
          <p:cNvSpPr/>
          <p:nvPr/>
        </p:nvSpPr>
        <p:spPr>
          <a:xfrm>
            <a:off x="1952131" y="690154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xmlns="" id="{1DE6ABAD-6F99-44A2-AF2B-B197C0E8C75B}"/>
              </a:ext>
            </a:extLst>
          </p:cNvPr>
          <p:cNvSpPr/>
          <p:nvPr/>
        </p:nvSpPr>
        <p:spPr>
          <a:xfrm>
            <a:off x="-827225" y="6530088"/>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xmlns="" id="{B1F85051-EACE-4E2E-B621-71588441B24F}"/>
              </a:ext>
            </a:extLst>
          </p:cNvPr>
          <p:cNvSpPr/>
          <p:nvPr/>
        </p:nvSpPr>
        <p:spPr>
          <a:xfrm>
            <a:off x="6855005" y="5218960"/>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xmlns="" id="{45735D20-6EB3-42E9-AF72-A5E3C3FD7A81}"/>
              </a:ext>
            </a:extLst>
          </p:cNvPr>
          <p:cNvSpPr/>
          <p:nvPr/>
        </p:nvSpPr>
        <p:spPr>
          <a:xfrm>
            <a:off x="5410833" y="5246174"/>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xmlns="" id="{B61F1AE0-74D1-4562-AC16-5CFE029096CF}"/>
              </a:ext>
            </a:extLst>
          </p:cNvPr>
          <p:cNvSpPr/>
          <p:nvPr/>
        </p:nvSpPr>
        <p:spPr>
          <a:xfrm>
            <a:off x="3179753" y="674845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xmlns="" id="{ECEAAE16-A249-4C6E-AEB7-BE401056AAEE}"/>
              </a:ext>
            </a:extLst>
          </p:cNvPr>
          <p:cNvSpPr/>
          <p:nvPr/>
        </p:nvSpPr>
        <p:spPr>
          <a:xfrm>
            <a:off x="-426689" y="6616468"/>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xmlns="" id="{A98785B2-5B12-47CB-B23C-D59F7CA7FC80}"/>
              </a:ext>
            </a:extLst>
          </p:cNvPr>
          <p:cNvSpPr/>
          <p:nvPr/>
        </p:nvSpPr>
        <p:spPr>
          <a:xfrm>
            <a:off x="853128" y="7124252"/>
            <a:ext cx="183328" cy="18332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xmlns="" id="{6B039B02-10D2-4BB5-B3D5-5F2BB4642705}"/>
              </a:ext>
            </a:extLst>
          </p:cNvPr>
          <p:cNvSpPr/>
          <p:nvPr/>
        </p:nvSpPr>
        <p:spPr>
          <a:xfrm>
            <a:off x="4465518" y="5481293"/>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xmlns="" id="{37D0C73E-9288-46E2-A396-C37E016248AB}"/>
              </a:ext>
            </a:extLst>
          </p:cNvPr>
          <p:cNvSpPr/>
          <p:nvPr/>
        </p:nvSpPr>
        <p:spPr>
          <a:xfrm>
            <a:off x="6611504" y="5386447"/>
            <a:ext cx="109547" cy="109547"/>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xmlns="" id="{AA2B84EF-5405-4EB3-B0B9-AD59D84B41D1}"/>
              </a:ext>
            </a:extLst>
          </p:cNvPr>
          <p:cNvSpPr/>
          <p:nvPr/>
        </p:nvSpPr>
        <p:spPr>
          <a:xfrm>
            <a:off x="7476122" y="525402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xmlns="" id="{4E2B8713-C0B8-4662-9F6F-66577F846090}"/>
              </a:ext>
            </a:extLst>
          </p:cNvPr>
          <p:cNvSpPr/>
          <p:nvPr/>
        </p:nvSpPr>
        <p:spPr>
          <a:xfrm>
            <a:off x="8151944" y="5353813"/>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xmlns="" id="{A0D36C64-5DAE-4C71-8487-76CBC215F2B7}"/>
              </a:ext>
            </a:extLst>
          </p:cNvPr>
          <p:cNvSpPr/>
          <p:nvPr/>
        </p:nvSpPr>
        <p:spPr>
          <a:xfrm>
            <a:off x="6075099" y="508176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xmlns="" id="{B27FF1D2-3465-4656-8BC9-3942F3A728BC}"/>
              </a:ext>
            </a:extLst>
          </p:cNvPr>
          <p:cNvSpPr/>
          <p:nvPr/>
        </p:nvSpPr>
        <p:spPr>
          <a:xfrm>
            <a:off x="2176325" y="6590766"/>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xmlns="" id="{47A58F2C-70A7-4276-B522-E21D22ED5F32}"/>
              </a:ext>
            </a:extLst>
          </p:cNvPr>
          <p:cNvSpPr/>
          <p:nvPr/>
        </p:nvSpPr>
        <p:spPr>
          <a:xfrm>
            <a:off x="6525860" y="5024614"/>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xmlns="" id="{674CCF02-1C3B-40E8-97B0-DDDB3BD8C1AA}"/>
              </a:ext>
            </a:extLst>
          </p:cNvPr>
          <p:cNvSpPr/>
          <p:nvPr/>
        </p:nvSpPr>
        <p:spPr>
          <a:xfrm>
            <a:off x="4617578" y="4862366"/>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xmlns="" id="{B30D6279-4040-472C-A6C9-7A3F9DD73B16}"/>
              </a:ext>
            </a:extLst>
          </p:cNvPr>
          <p:cNvSpPr/>
          <p:nvPr/>
        </p:nvSpPr>
        <p:spPr>
          <a:xfrm>
            <a:off x="3349392" y="5128159"/>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xmlns="" id="{6AD9D951-B2E9-4162-89BD-348E4E9C1C4E}"/>
              </a:ext>
            </a:extLst>
          </p:cNvPr>
          <p:cNvSpPr/>
          <p:nvPr/>
        </p:nvSpPr>
        <p:spPr>
          <a:xfrm>
            <a:off x="8199868" y="4887821"/>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xmlns="" id="{78E1B8CC-C47B-4FD1-8DA3-91B78BF1AC5A}"/>
              </a:ext>
            </a:extLst>
          </p:cNvPr>
          <p:cNvSpPr/>
          <p:nvPr/>
        </p:nvSpPr>
        <p:spPr>
          <a:xfrm>
            <a:off x="5691666" y="53555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xmlns="" id="{8817ECEF-4124-4C8D-BC4E-E812BA80EB86}"/>
              </a:ext>
            </a:extLst>
          </p:cNvPr>
          <p:cNvSpPr/>
          <p:nvPr/>
        </p:nvSpPr>
        <p:spPr>
          <a:xfrm>
            <a:off x="8130066" y="5042374"/>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xmlns="" id="{175D1C77-3903-4EF4-8182-D143F72D0038}"/>
              </a:ext>
            </a:extLst>
          </p:cNvPr>
          <p:cNvSpPr/>
          <p:nvPr/>
        </p:nvSpPr>
        <p:spPr>
          <a:xfrm>
            <a:off x="3881916" y="5050781"/>
            <a:ext cx="246358" cy="246358"/>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xmlns="" id="{B7477C01-1670-4B1D-A285-AAD0F2C763C4}"/>
              </a:ext>
            </a:extLst>
          </p:cNvPr>
          <p:cNvSpPr/>
          <p:nvPr/>
        </p:nvSpPr>
        <p:spPr>
          <a:xfrm>
            <a:off x="3672711" y="6829242"/>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xmlns="" id="{259063A1-E6E1-4C1B-8F03-0430F7B414B0}"/>
              </a:ext>
            </a:extLst>
          </p:cNvPr>
          <p:cNvSpPr/>
          <p:nvPr/>
        </p:nvSpPr>
        <p:spPr>
          <a:xfrm>
            <a:off x="5397078" y="4893967"/>
            <a:ext cx="327912" cy="327912"/>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xmlns="" id="{3B584015-9BBA-43D0-A7D1-48DF0E87143D}"/>
              </a:ext>
            </a:extLst>
          </p:cNvPr>
          <p:cNvSpPr/>
          <p:nvPr/>
        </p:nvSpPr>
        <p:spPr>
          <a:xfrm>
            <a:off x="6147183" y="5250990"/>
            <a:ext cx="195943" cy="195943"/>
          </a:xfrm>
          <a:prstGeom prst="ellipse">
            <a:avLst/>
          </a:prstGeom>
          <a:solidFill>
            <a:schemeClr val="bg1">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xmlns="" id="{9EBF45F3-9969-4783-9592-5C73394788B1}"/>
              </a:ext>
            </a:extLst>
          </p:cNvPr>
          <p:cNvSpPr/>
          <p:nvPr/>
        </p:nvSpPr>
        <p:spPr>
          <a:xfrm>
            <a:off x="8160462" y="5136192"/>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xmlns="" id="{487AE68F-8E5B-45AA-AFB1-2C86E58ED47C}"/>
              </a:ext>
            </a:extLst>
          </p:cNvPr>
          <p:cNvSpPr/>
          <p:nvPr/>
        </p:nvSpPr>
        <p:spPr>
          <a:xfrm>
            <a:off x="6916158" y="5501245"/>
            <a:ext cx="147210" cy="147210"/>
          </a:xfrm>
          <a:prstGeom prst="ellipse">
            <a:avLst/>
          </a:prstGeom>
          <a:solidFill>
            <a:schemeClr val="bg1">
              <a:alpha val="4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xmlns="" id="{7187F44A-9DBE-40D9-B7AC-338CFC80368E}"/>
              </a:ext>
            </a:extLst>
          </p:cNvPr>
          <p:cNvSpPr/>
          <p:nvPr/>
        </p:nvSpPr>
        <p:spPr>
          <a:xfrm>
            <a:off x="1904150"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xmlns="" id="{4D8DC00A-55C8-4A0E-934E-8D7C68EBD475}"/>
              </a:ext>
            </a:extLst>
          </p:cNvPr>
          <p:cNvSpPr/>
          <p:nvPr/>
        </p:nvSpPr>
        <p:spPr>
          <a:xfrm>
            <a:off x="1158105" y="6614760"/>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xmlns="" id="{9E270292-6AA7-4B7B-AB5B-BD5DD188F321}"/>
              </a:ext>
            </a:extLst>
          </p:cNvPr>
          <p:cNvSpPr/>
          <p:nvPr/>
        </p:nvSpPr>
        <p:spPr>
          <a:xfrm>
            <a:off x="8825472" y="5124797"/>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xmlns="" id="{82F93C14-3E99-4FBE-BE6D-F33746E0BF74}"/>
              </a:ext>
            </a:extLst>
          </p:cNvPr>
          <p:cNvSpPr/>
          <p:nvPr/>
        </p:nvSpPr>
        <p:spPr>
          <a:xfrm>
            <a:off x="189080" y="6597983"/>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xmlns="" id="{6B438104-7901-4B68-B12D-34B7135EE186}"/>
              </a:ext>
            </a:extLst>
          </p:cNvPr>
          <p:cNvSpPr/>
          <p:nvPr/>
        </p:nvSpPr>
        <p:spPr>
          <a:xfrm>
            <a:off x="1302346" y="6804454"/>
            <a:ext cx="131638" cy="13163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xmlns="" id="{7BD530CF-D0A7-489F-BD18-4E9B8F8F5E46}"/>
              </a:ext>
            </a:extLst>
          </p:cNvPr>
          <p:cNvSpPr/>
          <p:nvPr/>
        </p:nvSpPr>
        <p:spPr>
          <a:xfrm>
            <a:off x="5413382" y="5367948"/>
            <a:ext cx="220298" cy="220298"/>
          </a:xfrm>
          <a:prstGeom prst="ellipse">
            <a:avLst/>
          </a:prstGeom>
          <a:solidFill>
            <a:schemeClr val="bg1">
              <a:alpha val="6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xmlns="" id="{A465FA1D-5F5C-493A-92B9-BE5CE345003C}"/>
              </a:ext>
            </a:extLst>
          </p:cNvPr>
          <p:cNvSpPr/>
          <p:nvPr/>
        </p:nvSpPr>
        <p:spPr>
          <a:xfrm>
            <a:off x="2558564" y="4969658"/>
            <a:ext cx="1973942" cy="1973942"/>
          </a:xfrm>
          <a:prstGeom prst="ellipse">
            <a:avLst/>
          </a:prstGeom>
          <a:gradFill flip="none" rotWithShape="1">
            <a:gsLst>
              <a:gs pos="100000">
                <a:schemeClr val="bg1">
                  <a:alpha val="63000"/>
                </a:schemeClr>
              </a:gs>
              <a:gs pos="55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xmlns="" id="{CA8C5228-00CB-4BBD-A4C5-79F93164FC4B}"/>
              </a:ext>
            </a:extLst>
          </p:cNvPr>
          <p:cNvSpPr/>
          <p:nvPr/>
        </p:nvSpPr>
        <p:spPr>
          <a:xfrm>
            <a:off x="7698623" y="4468589"/>
            <a:ext cx="928980" cy="928980"/>
          </a:xfrm>
          <a:prstGeom prst="ellipse">
            <a:avLst/>
          </a:prstGeom>
          <a:gradFill>
            <a:gsLst>
              <a:gs pos="21000">
                <a:schemeClr val="accent1">
                  <a:lumMod val="5000"/>
                  <a:lumOff val="95000"/>
                </a:schemeClr>
              </a:gs>
              <a:gs pos="57000">
                <a:schemeClr val="bg1">
                  <a:alpha val="73000"/>
                </a:schemeClr>
              </a:gs>
            </a:gsLst>
            <a:path path="circle">
              <a:fillToRect l="50000" t="50000" r="50000" b="50000"/>
            </a:path>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六一">
            <a:hlinkClick r:id="" action="ppaction://media"/>
            <a:extLst>
              <a:ext uri="{FF2B5EF4-FFF2-40B4-BE49-F238E27FC236}">
                <a16:creationId xmlns:a16="http://schemas.microsoft.com/office/drawing/2014/main" xmlns="" id="{AE931CCB-DC25-4C1C-9FD6-196FE97ED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01433" y="-804776"/>
            <a:ext cx="609600" cy="609600"/>
          </a:xfrm>
          <a:prstGeom prst="rect">
            <a:avLst/>
          </a:prstGeom>
        </p:spPr>
      </p:pic>
      <p:sp>
        <p:nvSpPr>
          <p:cNvPr id="105" name="文本框 16">
            <a:extLst>
              <a:ext uri="{FF2B5EF4-FFF2-40B4-BE49-F238E27FC236}">
                <a16:creationId xmlns="" xmlns:a16="http://schemas.microsoft.com/office/drawing/2014/main" id="{F3F3EE3B-757A-4D8C-BC82-A7A8EC5383FF}"/>
              </a:ext>
            </a:extLst>
          </p:cNvPr>
          <p:cNvSpPr txBox="1"/>
          <p:nvPr/>
        </p:nvSpPr>
        <p:spPr>
          <a:xfrm>
            <a:off x="2372268" y="1498184"/>
            <a:ext cx="7449475" cy="923330"/>
          </a:xfrm>
          <a:prstGeom prst="rect">
            <a:avLst/>
          </a:prstGeom>
          <a:noFill/>
        </p:spPr>
        <p:txBody>
          <a:bodyPr wrap="none" rtlCol="0">
            <a:spAutoFit/>
          </a:bodyPr>
          <a:lstStyle/>
          <a:p>
            <a:r>
              <a:rPr lang="zh-CN" altLang="en-US" sz="5400" b="1" dirty="0" smtClean="0">
                <a:solidFill>
                  <a:srgbClr val="9F604C"/>
                </a:solidFill>
                <a:latin typeface="+mj-ea"/>
                <a:ea typeface="+mj-ea"/>
              </a:rPr>
              <a:t>第</a:t>
            </a:r>
            <a:r>
              <a:rPr lang="en-US" altLang="zh-CN" sz="5400" b="1" dirty="0" smtClean="0">
                <a:solidFill>
                  <a:srgbClr val="9F604C"/>
                </a:solidFill>
                <a:latin typeface="+mj-ea"/>
                <a:ea typeface="+mj-ea"/>
              </a:rPr>
              <a:t>10</a:t>
            </a:r>
            <a:r>
              <a:rPr lang="zh-CN" altLang="en-US" sz="5400" b="1" dirty="0" smtClean="0">
                <a:solidFill>
                  <a:srgbClr val="9F604C"/>
                </a:solidFill>
                <a:latin typeface="+mj-ea"/>
                <a:ea typeface="+mj-ea"/>
              </a:rPr>
              <a:t>章 </a:t>
            </a:r>
            <a:r>
              <a:rPr lang="zh-CN" altLang="zh-CN" sz="5400" b="1" dirty="0" smtClean="0">
                <a:solidFill>
                  <a:srgbClr val="9F604C"/>
                </a:solidFill>
              </a:rPr>
              <a:t>类</a:t>
            </a:r>
            <a:r>
              <a:rPr lang="zh-CN" altLang="zh-CN" sz="5400" b="1" dirty="0">
                <a:solidFill>
                  <a:srgbClr val="9F604C"/>
                </a:solidFill>
              </a:rPr>
              <a:t>与</a:t>
            </a:r>
            <a:r>
              <a:rPr lang="en-US" altLang="zh-CN" sz="5400" b="1" dirty="0">
                <a:solidFill>
                  <a:srgbClr val="9F604C"/>
                </a:solidFill>
              </a:rPr>
              <a:t>DLL</a:t>
            </a:r>
            <a:r>
              <a:rPr lang="zh-CN" altLang="zh-CN" sz="5400" b="1" dirty="0">
                <a:solidFill>
                  <a:srgbClr val="9F604C"/>
                </a:solidFill>
              </a:rPr>
              <a:t>库开发</a:t>
            </a:r>
          </a:p>
        </p:txBody>
      </p:sp>
      <p:sp>
        <p:nvSpPr>
          <p:cNvPr id="120" name="文本框 16">
            <a:extLst>
              <a:ext uri="{FF2B5EF4-FFF2-40B4-BE49-F238E27FC236}">
                <a16:creationId xmlns="" xmlns:a16="http://schemas.microsoft.com/office/drawing/2014/main" id="{F3F3EE3B-757A-4D8C-BC82-A7A8EC5383FF}"/>
              </a:ext>
            </a:extLst>
          </p:cNvPr>
          <p:cNvSpPr txBox="1"/>
          <p:nvPr/>
        </p:nvSpPr>
        <p:spPr>
          <a:xfrm>
            <a:off x="6721051" y="3627471"/>
            <a:ext cx="4685898" cy="584775"/>
          </a:xfrm>
          <a:prstGeom prst="rect">
            <a:avLst/>
          </a:prstGeom>
          <a:noFill/>
        </p:spPr>
        <p:txBody>
          <a:bodyPr wrap="none" rtlCol="0">
            <a:spAutoFit/>
          </a:bodyPr>
          <a:lstStyle/>
          <a:p>
            <a:r>
              <a:rPr lang="en-US" altLang="zh-CN" sz="3200" b="1" dirty="0" smtClean="0"/>
              <a:t>——</a:t>
            </a:r>
            <a:r>
              <a:rPr lang="en-US" altLang="zh-CN" sz="3200" b="1" dirty="0"/>
              <a:t>DLL</a:t>
            </a:r>
            <a:r>
              <a:rPr lang="zh-CN" altLang="zh-CN" sz="3200" b="1" dirty="0"/>
              <a:t>库的开发与应用</a:t>
            </a:r>
          </a:p>
        </p:txBody>
      </p:sp>
      <p:sp>
        <p:nvSpPr>
          <p:cNvPr id="121" name="TextBox 120"/>
          <p:cNvSpPr txBox="1"/>
          <p:nvPr/>
        </p:nvSpPr>
        <p:spPr>
          <a:xfrm>
            <a:off x="7804034" y="5872988"/>
            <a:ext cx="4228199" cy="523220"/>
          </a:xfrm>
          <a:prstGeom prst="rect">
            <a:avLst/>
          </a:prstGeom>
          <a:noFill/>
        </p:spPr>
        <p:txBody>
          <a:bodyPr wrap="square" rtlCol="0">
            <a:spAutoFit/>
          </a:bodyPr>
          <a:lstStyle/>
          <a:p>
            <a:r>
              <a:rPr lang="zh-CN" altLang="en-US" sz="1400" b="1" dirty="0" smtClean="0"/>
              <a:t>主编：郑阿奇</a:t>
            </a:r>
            <a:endParaRPr lang="en-US" altLang="zh-CN" sz="1400" b="1" dirty="0" smtClean="0"/>
          </a:p>
          <a:p>
            <a:r>
              <a:rPr lang="zh-CN" altLang="en-US" sz="1400" b="1" dirty="0" smtClean="0"/>
              <a:t>编著：梁敬东、钱晓军、朱毅华、时跃华、赵青松</a:t>
            </a:r>
            <a:endParaRPr lang="en-US" altLang="zh-CN" sz="1400" b="1" dirty="0" smtClean="0"/>
          </a:p>
        </p:txBody>
      </p:sp>
      <p:sp>
        <p:nvSpPr>
          <p:cNvPr id="122" name="TextBox 121"/>
          <p:cNvSpPr txBox="1"/>
          <p:nvPr/>
        </p:nvSpPr>
        <p:spPr>
          <a:xfrm>
            <a:off x="9963096" y="70089"/>
            <a:ext cx="2228904" cy="276999"/>
          </a:xfrm>
          <a:prstGeom prst="rect">
            <a:avLst/>
          </a:prstGeom>
          <a:noFill/>
        </p:spPr>
        <p:txBody>
          <a:bodyPr wrap="square" rtlCol="0">
            <a:spAutoFit/>
          </a:bodyPr>
          <a:lstStyle/>
          <a:p>
            <a:r>
              <a:rPr lang="en-US" altLang="zh-CN" sz="1200" b="1" dirty="0"/>
              <a:t>Visual C#</a:t>
            </a:r>
            <a:r>
              <a:rPr lang="zh-CN" altLang="en-US" sz="1200" b="1" dirty="0"/>
              <a:t>实用教程（第</a:t>
            </a:r>
            <a:r>
              <a:rPr lang="en-US" altLang="zh-CN" sz="1200" b="1" dirty="0"/>
              <a:t>3</a:t>
            </a:r>
            <a:r>
              <a:rPr lang="zh-CN" altLang="en-US" sz="1200" b="1" dirty="0"/>
              <a:t>版）</a:t>
            </a:r>
          </a:p>
        </p:txBody>
      </p:sp>
    </p:spTree>
    <p:extLst>
      <p:ext uri="{BB962C8B-B14F-4D97-AF65-F5344CB8AC3E}">
        <p14:creationId xmlns:p14="http://schemas.microsoft.com/office/powerpoint/2010/main" val="3690873372"/>
      </p:ext>
    </p:extLst>
  </p:cSld>
  <p:clrMapOvr>
    <a:masterClrMapping/>
  </p:clrMapOvr>
  <mc:AlternateContent xmlns:mc="http://schemas.openxmlformats.org/markup-compatibility/2006" xmlns:p14="http://schemas.microsoft.com/office/powerpoint/2010/main">
    <mc:Choice Requires="p14">
      <p:transition spd="slow" p14:dur="4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repeatCount="indefinite"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out" filter="fade">
                                      <p:cBhvr additive="base" accumulate="none">
                                        <p:cTn id="9" dur="316" fill="hold">
                                          <p:stCondLst>
                                            <p:cond delay="2213"/>
                                          </p:stCondLst>
                                        </p:cTn>
                                        <p:tgtEl>
                                          <p:spTgt spid="46"/>
                                        </p:tgtEl>
                                      </p:cBhvr>
                                    </p:animEffect>
                                    <p:animEffect transition="in" filter="fade">
                                      <p:cBhvr additive="base" accumulate="none">
                                        <p:cTn id="10" dur="316" fill="hold">
                                          <p:stCondLst>
                                            <p:cond delay="0"/>
                                          </p:stCondLst>
                                        </p:cTn>
                                        <p:tgtEl>
                                          <p:spTgt spid="46"/>
                                        </p:tgtEl>
                                      </p:cBhvr>
                                    </p:animEffect>
                                    <p:set>
                                      <p:cBhvr additive="base" accumulate="none">
                                        <p:cTn id="11" dur="1" fill="hold">
                                          <p:stCondLst>
                                            <p:cond delay="2528"/>
                                          </p:stCondLst>
                                        </p:cTn>
                                        <p:tgtEl>
                                          <p:spTgt spid="46"/>
                                        </p:tgtEl>
                                        <p:attrNameLst>
                                          <p:attrName>style.visibility</p:attrName>
                                        </p:attrNameLst>
                                      </p:cBhvr>
                                      <p:to>
                                        <p:strVal val="hidden"/>
                                      </p:to>
                                    </p:set>
                                    <p:set>
                                      <p:cBhvr additive="base" accumulate="none">
                                        <p:cTn id="12" dur="2908" fill="hold">
                                          <p:stCondLst>
                                            <p:cond delay="0"/>
                                          </p:stCondLst>
                                        </p:cTn>
                                        <p:tgtEl>
                                          <p:spTgt spid="46"/>
                                        </p:tgtEl>
                                        <p:attrNameLst>
                                          <p:attrName/>
                                        </p:attrNameLst>
                                      </p:cBhvr>
                                      <p:to>
                                        <p:strVal val=""/>
                                      </p:to>
                                    </p:set>
                                  </p:childTnLst>
                                </p:cTn>
                              </p:par>
                              <p:par>
                                <p:cTn id="13"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4" dur="2714" fill="hold"/>
                                        <p:tgtEl>
                                          <p:spTgt spid="46"/>
                                        </p:tgtEl>
                                        <p:attrNameLst>
                                          <p:attrName>ppt_x</p:attrName>
                                          <p:attrName>ppt_y</p:attrName>
                                        </p:attrNameLst>
                                      </p:cBhvr>
                                      <p:rCtr x="4505" y="-13935"/>
                                    </p:animMotion>
                                  </p:childTnLst>
                                </p:cTn>
                              </p:par>
                              <p:par>
                                <p:cTn id="15" presetID="10" presetClass="entr" presetSubtype="0" repeatCount="indefinite"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out" filter="fade">
                                      <p:cBhvr additive="base" accumulate="none">
                                        <p:cTn id="17" dur="250" fill="hold">
                                          <p:stCondLst>
                                            <p:cond delay="1750"/>
                                          </p:stCondLst>
                                        </p:cTn>
                                        <p:tgtEl>
                                          <p:spTgt spid="48"/>
                                        </p:tgtEl>
                                      </p:cBhvr>
                                    </p:animEffect>
                                    <p:animEffect transition="in" filter="fade">
                                      <p:cBhvr additive="base" accumulate="none">
                                        <p:cTn id="18" dur="250" fill="hold">
                                          <p:stCondLst>
                                            <p:cond delay="0"/>
                                          </p:stCondLst>
                                        </p:cTn>
                                        <p:tgtEl>
                                          <p:spTgt spid="48"/>
                                        </p:tgtEl>
                                      </p:cBhvr>
                                    </p:animEffect>
                                    <p:set>
                                      <p:cBhvr additive="base" accumulate="none">
                                        <p:cTn id="19" dur="1" fill="hold">
                                          <p:stCondLst>
                                            <p:cond delay="1999"/>
                                          </p:stCondLst>
                                        </p:cTn>
                                        <p:tgtEl>
                                          <p:spTgt spid="48"/>
                                        </p:tgtEl>
                                        <p:attrNameLst>
                                          <p:attrName>style.visibility</p:attrName>
                                        </p:attrNameLst>
                                      </p:cBhvr>
                                      <p:to>
                                        <p:strVal val="hidden"/>
                                      </p:to>
                                    </p:set>
                                    <p:set>
                                      <p:cBhvr additive="base" accumulate="none">
                                        <p:cTn id="20" dur="2300" fill="hold">
                                          <p:stCondLst>
                                            <p:cond delay="0"/>
                                          </p:stCondLst>
                                        </p:cTn>
                                        <p:tgtEl>
                                          <p:spTgt spid="48"/>
                                        </p:tgtEl>
                                        <p:attrNameLst>
                                          <p:attrName/>
                                        </p:attrNameLst>
                                      </p:cBhvr>
                                      <p:to>
                                        <p:strVal val=""/>
                                      </p:to>
                                    </p:set>
                                  </p:childTnLst>
                                </p:cTn>
                              </p:par>
                              <p:par>
                                <p:cTn id="21" presetID="0" presetClass="path" presetSubtype="0" repeatCount="indefinite" fill="hold" grpId="1" nodeType="withEffect">
                                  <p:stCondLst>
                                    <p:cond delay="0"/>
                                  </p:stCondLst>
                                  <p:childTnLst>
                                    <p:animMotion origin="layout" path="M -2.08333E-6 -4.81481E-6 C -0.01133 -0.10555 -0.06198 -0.18449 -0.00768 -0.31458 " pathEditMode="relative" rAng="0" ptsTypes="AA">
                                      <p:cBhvr>
                                        <p:cTn id="22" dur="3409" fill="hold"/>
                                        <p:tgtEl>
                                          <p:spTgt spid="48"/>
                                        </p:tgtEl>
                                        <p:attrNameLst>
                                          <p:attrName>ppt_x</p:attrName>
                                          <p:attrName>ppt_y</p:attrName>
                                        </p:attrNameLst>
                                      </p:cBhvr>
                                      <p:rCtr x="-1628" y="-15741"/>
                                    </p:animMotion>
                                  </p:childTnLst>
                                </p:cTn>
                              </p:par>
                              <p:par>
                                <p:cTn id="23" presetID="10" presetClass="entr" presetSubtype="0" repeatCount="indefinite"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out" filter="fade">
                                      <p:cBhvr additive="base" accumulate="none">
                                        <p:cTn id="25" dur="419" fill="hold">
                                          <p:stCondLst>
                                            <p:cond delay="2935"/>
                                          </p:stCondLst>
                                        </p:cTn>
                                        <p:tgtEl>
                                          <p:spTgt spid="49"/>
                                        </p:tgtEl>
                                      </p:cBhvr>
                                    </p:animEffect>
                                    <p:animEffect transition="in" filter="fade">
                                      <p:cBhvr additive="base" accumulate="none">
                                        <p:cTn id="26" dur="419" fill="hold">
                                          <p:stCondLst>
                                            <p:cond delay="0"/>
                                          </p:stCondLst>
                                        </p:cTn>
                                        <p:tgtEl>
                                          <p:spTgt spid="49"/>
                                        </p:tgtEl>
                                      </p:cBhvr>
                                    </p:animEffect>
                                    <p:set>
                                      <p:cBhvr additive="base" accumulate="none">
                                        <p:cTn id="27" dur="1" fill="hold">
                                          <p:stCondLst>
                                            <p:cond delay="3353"/>
                                          </p:stCondLst>
                                        </p:cTn>
                                        <p:tgtEl>
                                          <p:spTgt spid="49"/>
                                        </p:tgtEl>
                                        <p:attrNameLst>
                                          <p:attrName>style.visibility</p:attrName>
                                        </p:attrNameLst>
                                      </p:cBhvr>
                                      <p:to>
                                        <p:strVal val="hidden"/>
                                      </p:to>
                                    </p:set>
                                    <p:set>
                                      <p:cBhvr additive="base" accumulate="none">
                                        <p:cTn id="28" dur="3858" fill="hold">
                                          <p:stCondLst>
                                            <p:cond delay="0"/>
                                          </p:stCondLst>
                                        </p:cTn>
                                        <p:tgtEl>
                                          <p:spTgt spid="49"/>
                                        </p:tgtEl>
                                        <p:attrNameLst>
                                          <p:attrName/>
                                        </p:attrNameLst>
                                      </p:cBhvr>
                                      <p:to>
                                        <p:strVal val=""/>
                                      </p:to>
                                    </p:set>
                                  </p:childTnLst>
                                </p:cTn>
                              </p:par>
                              <p:par>
                                <p:cTn id="29" presetID="0" presetClass="path" presetSubtype="0" repeatCount="indefinite" fill="hold" grpId="1" nodeType="withEffect">
                                  <p:stCondLst>
                                    <p:cond delay="0"/>
                                  </p:stCondLst>
                                  <p:childTnLst>
                                    <p:animMotion origin="layout" path="M -0.00013 4.44444E-6 C 0.06471 -0.13542 0.07721 -0.05139 0.13164 -0.18125 " pathEditMode="relative" rAng="0" ptsTypes="AA">
                                      <p:cBhvr>
                                        <p:cTn id="30" dur="3060" fill="hold"/>
                                        <p:tgtEl>
                                          <p:spTgt spid="49"/>
                                        </p:tgtEl>
                                        <p:attrNameLst>
                                          <p:attrName>ppt_x</p:attrName>
                                          <p:attrName>ppt_y</p:attrName>
                                        </p:attrNameLst>
                                      </p:cBhvr>
                                      <p:rCtr x="6589" y="-9074"/>
                                    </p:animMotion>
                                  </p:childTnLst>
                                </p:cTn>
                              </p:par>
                              <p:par>
                                <p:cTn id="31" presetID="10" presetClass="entr" presetSubtype="0" repeatCount="indefinite"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out" filter="fade">
                                      <p:cBhvr additive="base" accumulate="none">
                                        <p:cTn id="33" dur="305" fill="hold">
                                          <p:stCondLst>
                                            <p:cond delay="2133"/>
                                          </p:stCondLst>
                                        </p:cTn>
                                        <p:tgtEl>
                                          <p:spTgt spid="50"/>
                                        </p:tgtEl>
                                      </p:cBhvr>
                                    </p:animEffect>
                                    <p:animEffect transition="in" filter="fade">
                                      <p:cBhvr additive="base" accumulate="none">
                                        <p:cTn id="34" dur="305" fill="hold">
                                          <p:stCondLst>
                                            <p:cond delay="0"/>
                                          </p:stCondLst>
                                        </p:cTn>
                                        <p:tgtEl>
                                          <p:spTgt spid="50"/>
                                        </p:tgtEl>
                                      </p:cBhvr>
                                    </p:animEffect>
                                    <p:set>
                                      <p:cBhvr additive="base" accumulate="none">
                                        <p:cTn id="35" dur="1" fill="hold">
                                          <p:stCondLst>
                                            <p:cond delay="2437"/>
                                          </p:stCondLst>
                                        </p:cTn>
                                        <p:tgtEl>
                                          <p:spTgt spid="50"/>
                                        </p:tgtEl>
                                        <p:attrNameLst>
                                          <p:attrName>style.visibility</p:attrName>
                                        </p:attrNameLst>
                                      </p:cBhvr>
                                      <p:to>
                                        <p:strVal val="hidden"/>
                                      </p:to>
                                    </p:set>
                                    <p:set>
                                      <p:cBhvr additive="base" accumulate="none">
                                        <p:cTn id="36" dur="2804" fill="hold">
                                          <p:stCondLst>
                                            <p:cond delay="0"/>
                                          </p:stCondLst>
                                        </p:cTn>
                                        <p:tgtEl>
                                          <p:spTgt spid="50"/>
                                        </p:tgtEl>
                                        <p:attrNameLst>
                                          <p:attrName/>
                                        </p:attrNameLst>
                                      </p:cBhvr>
                                      <p:to>
                                        <p:strVal val=""/>
                                      </p:to>
                                    </p:set>
                                  </p:childTnLst>
                                </p:cTn>
                              </p:par>
                              <p:par>
                                <p:cTn id="37"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38" dur="2924" fill="hold"/>
                                        <p:tgtEl>
                                          <p:spTgt spid="50"/>
                                        </p:tgtEl>
                                        <p:attrNameLst>
                                          <p:attrName>ppt_x</p:attrName>
                                          <p:attrName>ppt_y</p:attrName>
                                        </p:attrNameLst>
                                      </p:cBhvr>
                                      <p:rCtr x="9922" y="-7060"/>
                                    </p:animMotion>
                                  </p:childTnLst>
                                </p:cTn>
                              </p:par>
                              <p:par>
                                <p:cTn id="39" presetID="10" presetClass="entr" presetSubtype="0" repeatCount="indefinite"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out" filter="fade">
                                      <p:cBhvr additive="base" accumulate="none">
                                        <p:cTn id="41" dur="289" fill="hold">
                                          <p:stCondLst>
                                            <p:cond delay="2024"/>
                                          </p:stCondLst>
                                        </p:cTn>
                                        <p:tgtEl>
                                          <p:spTgt spid="51"/>
                                        </p:tgtEl>
                                      </p:cBhvr>
                                    </p:animEffect>
                                    <p:animEffect transition="in" filter="fade">
                                      <p:cBhvr additive="base" accumulate="none">
                                        <p:cTn id="42" dur="289" fill="hold">
                                          <p:stCondLst>
                                            <p:cond delay="0"/>
                                          </p:stCondLst>
                                        </p:cTn>
                                        <p:tgtEl>
                                          <p:spTgt spid="51"/>
                                        </p:tgtEl>
                                      </p:cBhvr>
                                    </p:animEffect>
                                    <p:set>
                                      <p:cBhvr additive="base" accumulate="none">
                                        <p:cTn id="43" dur="1" fill="hold">
                                          <p:stCondLst>
                                            <p:cond delay="2311"/>
                                          </p:stCondLst>
                                        </p:cTn>
                                        <p:tgtEl>
                                          <p:spTgt spid="51"/>
                                        </p:tgtEl>
                                        <p:attrNameLst>
                                          <p:attrName>style.visibility</p:attrName>
                                        </p:attrNameLst>
                                      </p:cBhvr>
                                      <p:to>
                                        <p:strVal val="hidden"/>
                                      </p:to>
                                    </p:set>
                                    <p:set>
                                      <p:cBhvr additive="base" accumulate="none">
                                        <p:cTn id="44" dur="2659" fill="hold">
                                          <p:stCondLst>
                                            <p:cond delay="0"/>
                                          </p:stCondLst>
                                        </p:cTn>
                                        <p:tgtEl>
                                          <p:spTgt spid="51"/>
                                        </p:tgtEl>
                                        <p:attrNameLst>
                                          <p:attrName/>
                                        </p:attrNameLst>
                                      </p:cBhvr>
                                      <p:to>
                                        <p:strVal val=""/>
                                      </p:to>
                                    </p:set>
                                  </p:childTnLst>
                                </p:cTn>
                              </p:par>
                              <p:par>
                                <p:cTn id="45" presetID="0" presetClass="path" presetSubtype="0" repeatCount="indefinite" fill="hold" grpId="1" nodeType="withEffect">
                                  <p:stCondLst>
                                    <p:cond delay="0"/>
                                  </p:stCondLst>
                                  <p:childTnLst>
                                    <p:animMotion origin="layout" path="M -1.45833E-6 4.81481E-6 C -0.04023 -0.14422 0.01732 -0.19561 -0.00299 -0.34422 " pathEditMode="relative" rAng="0" ptsTypes="AA">
                                      <p:cBhvr>
                                        <p:cTn id="46" dur="2191" fill="hold"/>
                                        <p:tgtEl>
                                          <p:spTgt spid="51"/>
                                        </p:tgtEl>
                                        <p:attrNameLst>
                                          <p:attrName>ppt_x</p:attrName>
                                          <p:attrName>ppt_y</p:attrName>
                                        </p:attrNameLst>
                                      </p:cBhvr>
                                      <p:rCtr x="-664" y="-17222"/>
                                    </p:animMotion>
                                  </p:childTnLst>
                                </p:cTn>
                              </p:par>
                              <p:par>
                                <p:cTn id="47" presetID="10" presetClass="entr" presetSubtype="0" repeatCount="indefinite"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out" filter="fade">
                                      <p:cBhvr additive="base" accumulate="none">
                                        <p:cTn id="49" dur="346" fill="hold">
                                          <p:stCondLst>
                                            <p:cond delay="2419"/>
                                          </p:stCondLst>
                                        </p:cTn>
                                        <p:tgtEl>
                                          <p:spTgt spid="52"/>
                                        </p:tgtEl>
                                      </p:cBhvr>
                                    </p:animEffect>
                                    <p:animEffect transition="in" filter="fade">
                                      <p:cBhvr additive="base" accumulate="none">
                                        <p:cTn id="50" dur="346" fill="hold">
                                          <p:stCondLst>
                                            <p:cond delay="0"/>
                                          </p:stCondLst>
                                        </p:cTn>
                                        <p:tgtEl>
                                          <p:spTgt spid="52"/>
                                        </p:tgtEl>
                                      </p:cBhvr>
                                    </p:animEffect>
                                    <p:set>
                                      <p:cBhvr additive="base" accumulate="none">
                                        <p:cTn id="51" dur="1" fill="hold">
                                          <p:stCondLst>
                                            <p:cond delay="2763"/>
                                          </p:stCondLst>
                                        </p:cTn>
                                        <p:tgtEl>
                                          <p:spTgt spid="52"/>
                                        </p:tgtEl>
                                        <p:attrNameLst>
                                          <p:attrName>style.visibility</p:attrName>
                                        </p:attrNameLst>
                                      </p:cBhvr>
                                      <p:to>
                                        <p:strVal val="hidden"/>
                                      </p:to>
                                    </p:set>
                                    <p:set>
                                      <p:cBhvr additive="base" accumulate="none">
                                        <p:cTn id="52" dur="3180" fill="hold">
                                          <p:stCondLst>
                                            <p:cond delay="0"/>
                                          </p:stCondLst>
                                        </p:cTn>
                                        <p:tgtEl>
                                          <p:spTgt spid="52"/>
                                        </p:tgtEl>
                                        <p:attrNameLst>
                                          <p:attrName/>
                                        </p:attrNameLst>
                                      </p:cBhvr>
                                      <p:to>
                                        <p:strVal val=""/>
                                      </p:to>
                                    </p:set>
                                  </p:childTnLst>
                                </p:cTn>
                              </p:par>
                              <p:par>
                                <p:cTn id="53" presetID="0" presetClass="path" presetSubtype="0" repeatCount="indefinite" fill="hold" grpId="1" nodeType="withEffect">
                                  <p:stCondLst>
                                    <p:cond delay="0"/>
                                  </p:stCondLst>
                                  <p:childTnLst>
                                    <p:animMotion origin="layout" path="M 2.29167E-6 2.59259E-6 C 0.00377 -0.22477 0.15403 -0.14306 0.13372 -0.29121 " pathEditMode="relative" rAng="0" ptsTypes="AA">
                                      <p:cBhvr>
                                        <p:cTn id="54" dur="2340" fill="hold"/>
                                        <p:tgtEl>
                                          <p:spTgt spid="52"/>
                                        </p:tgtEl>
                                        <p:attrNameLst>
                                          <p:attrName>ppt_x</p:attrName>
                                          <p:attrName>ppt_y</p:attrName>
                                        </p:attrNameLst>
                                      </p:cBhvr>
                                      <p:rCtr x="6771" y="-14560"/>
                                    </p:animMotion>
                                  </p:childTnLst>
                                </p:cTn>
                              </p:par>
                              <p:par>
                                <p:cTn id="55" presetID="10" presetClass="entr" presetSubtype="0" repeatCount="indefinite"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out" filter="fade">
                                      <p:cBhvr additive="base" accumulate="none">
                                        <p:cTn id="57" dur="419" fill="hold">
                                          <p:stCondLst>
                                            <p:cond delay="2933"/>
                                          </p:stCondLst>
                                        </p:cTn>
                                        <p:tgtEl>
                                          <p:spTgt spid="53"/>
                                        </p:tgtEl>
                                      </p:cBhvr>
                                    </p:animEffect>
                                    <p:animEffect transition="in" filter="fade">
                                      <p:cBhvr additive="base" accumulate="none">
                                        <p:cTn id="58" dur="419" fill="hold">
                                          <p:stCondLst>
                                            <p:cond delay="0"/>
                                          </p:stCondLst>
                                        </p:cTn>
                                        <p:tgtEl>
                                          <p:spTgt spid="53"/>
                                        </p:tgtEl>
                                      </p:cBhvr>
                                    </p:animEffect>
                                    <p:set>
                                      <p:cBhvr additive="base" accumulate="none">
                                        <p:cTn id="59" dur="1" fill="hold">
                                          <p:stCondLst>
                                            <p:cond delay="3351"/>
                                          </p:stCondLst>
                                        </p:cTn>
                                        <p:tgtEl>
                                          <p:spTgt spid="53"/>
                                        </p:tgtEl>
                                        <p:attrNameLst>
                                          <p:attrName>style.visibility</p:attrName>
                                        </p:attrNameLst>
                                      </p:cBhvr>
                                      <p:to>
                                        <p:strVal val="hidden"/>
                                      </p:to>
                                    </p:set>
                                    <p:set>
                                      <p:cBhvr additive="base" accumulate="none">
                                        <p:cTn id="60" dur="3855" fill="hold">
                                          <p:stCondLst>
                                            <p:cond delay="0"/>
                                          </p:stCondLst>
                                        </p:cTn>
                                        <p:tgtEl>
                                          <p:spTgt spid="53"/>
                                        </p:tgtEl>
                                        <p:attrNameLst>
                                          <p:attrName/>
                                        </p:attrNameLst>
                                      </p:cBhvr>
                                      <p:to>
                                        <p:strVal val=""/>
                                      </p:to>
                                    </p:set>
                                  </p:childTnLst>
                                </p:cTn>
                              </p:par>
                              <p:par>
                                <p:cTn id="61" presetID="0" presetClass="path" presetSubtype="0" repeatCount="indefinite" fill="hold" grpId="1" nodeType="withEffect">
                                  <p:stCondLst>
                                    <p:cond delay="0"/>
                                  </p:stCondLst>
                                  <p:childTnLst>
                                    <p:animMotion origin="layout" path="M 1.875E-6 -4.81481E-6 C 0.03229 -0.19768 0.04193 -0.19837 0.13359 -0.2912 " pathEditMode="relative" rAng="0" ptsTypes="AA">
                                      <p:cBhvr>
                                        <p:cTn id="62" dur="2196" fill="hold"/>
                                        <p:tgtEl>
                                          <p:spTgt spid="53"/>
                                        </p:tgtEl>
                                        <p:attrNameLst>
                                          <p:attrName>ppt_x</p:attrName>
                                          <p:attrName>ppt_y</p:attrName>
                                        </p:attrNameLst>
                                      </p:cBhvr>
                                      <p:rCtr x="6680" y="-14560"/>
                                    </p:animMotion>
                                  </p:childTnLst>
                                </p:cTn>
                              </p:par>
                              <p:par>
                                <p:cTn id="63" presetID="10" presetClass="entr" presetSubtype="0" repeatCount="indefinite"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out" filter="fade">
                                      <p:cBhvr additive="base" accumulate="none">
                                        <p:cTn id="65" dur="314" fill="hold">
                                          <p:stCondLst>
                                            <p:cond delay="2197"/>
                                          </p:stCondLst>
                                        </p:cTn>
                                        <p:tgtEl>
                                          <p:spTgt spid="54"/>
                                        </p:tgtEl>
                                      </p:cBhvr>
                                    </p:animEffect>
                                    <p:animEffect transition="in" filter="fade">
                                      <p:cBhvr additive="base" accumulate="none">
                                        <p:cTn id="66" dur="314" fill="hold">
                                          <p:stCondLst>
                                            <p:cond delay="0"/>
                                          </p:stCondLst>
                                        </p:cTn>
                                        <p:tgtEl>
                                          <p:spTgt spid="54"/>
                                        </p:tgtEl>
                                      </p:cBhvr>
                                    </p:animEffect>
                                    <p:set>
                                      <p:cBhvr additive="base" accumulate="none">
                                        <p:cTn id="67" dur="1" fill="hold">
                                          <p:stCondLst>
                                            <p:cond delay="2510"/>
                                          </p:stCondLst>
                                        </p:cTn>
                                        <p:tgtEl>
                                          <p:spTgt spid="54"/>
                                        </p:tgtEl>
                                        <p:attrNameLst>
                                          <p:attrName>style.visibility</p:attrName>
                                        </p:attrNameLst>
                                      </p:cBhvr>
                                      <p:to>
                                        <p:strVal val="hidden"/>
                                      </p:to>
                                    </p:set>
                                    <p:set>
                                      <p:cBhvr additive="base" accumulate="none">
                                        <p:cTn id="68" dur="2888" fill="hold">
                                          <p:stCondLst>
                                            <p:cond delay="0"/>
                                          </p:stCondLst>
                                        </p:cTn>
                                        <p:tgtEl>
                                          <p:spTgt spid="54"/>
                                        </p:tgtEl>
                                        <p:attrNameLst>
                                          <p:attrName/>
                                        </p:attrNameLst>
                                      </p:cBhvr>
                                      <p:to>
                                        <p:strVal val=""/>
                                      </p:to>
                                    </p:set>
                                  </p:childTnLst>
                                </p:cTn>
                              </p:par>
                              <p:par>
                                <p:cTn id="69" presetID="0" presetClass="path" presetSubtype="0" repeatCount="indefinite" fill="hold" grpId="1" nodeType="withEffect">
                                  <p:stCondLst>
                                    <p:cond delay="0"/>
                                  </p:stCondLst>
                                  <p:childTnLst>
                                    <p:animMotion origin="layout" path="M 2.29167E-6 0 C 0.10703 -0.07315 0.10599 -0.1625 0.13359 -0.2912 " pathEditMode="relative" rAng="0" ptsTypes="AA">
                                      <p:cBhvr>
                                        <p:cTn id="70" dur="2546" fill="hold"/>
                                        <p:tgtEl>
                                          <p:spTgt spid="54"/>
                                        </p:tgtEl>
                                        <p:attrNameLst>
                                          <p:attrName>ppt_x</p:attrName>
                                          <p:attrName>ppt_y</p:attrName>
                                        </p:attrNameLst>
                                      </p:cBhvr>
                                      <p:rCtr x="6680" y="-14560"/>
                                    </p:animMotion>
                                  </p:childTnLst>
                                </p:cTn>
                              </p:par>
                              <p:par>
                                <p:cTn id="71" presetID="10" presetClass="entr" presetSubtype="0" repeatCount="indefinite"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out" filter="fade">
                                      <p:cBhvr additive="base" accumulate="none">
                                        <p:cTn id="73" dur="407" fill="hold">
                                          <p:stCondLst>
                                            <p:cond delay="2850"/>
                                          </p:stCondLst>
                                        </p:cTn>
                                        <p:tgtEl>
                                          <p:spTgt spid="55"/>
                                        </p:tgtEl>
                                      </p:cBhvr>
                                    </p:animEffect>
                                    <p:animEffect transition="in" filter="fade">
                                      <p:cBhvr additive="base" accumulate="none">
                                        <p:cTn id="74" dur="407" fill="hold">
                                          <p:stCondLst>
                                            <p:cond delay="0"/>
                                          </p:stCondLst>
                                        </p:cTn>
                                        <p:tgtEl>
                                          <p:spTgt spid="55"/>
                                        </p:tgtEl>
                                      </p:cBhvr>
                                    </p:animEffect>
                                    <p:set>
                                      <p:cBhvr additive="base" accumulate="none">
                                        <p:cTn id="75" dur="1" fill="hold">
                                          <p:stCondLst>
                                            <p:cond delay="3255"/>
                                          </p:stCondLst>
                                        </p:cTn>
                                        <p:tgtEl>
                                          <p:spTgt spid="55"/>
                                        </p:tgtEl>
                                        <p:attrNameLst>
                                          <p:attrName>style.visibility</p:attrName>
                                        </p:attrNameLst>
                                      </p:cBhvr>
                                      <p:to>
                                        <p:strVal val="hidden"/>
                                      </p:to>
                                    </p:set>
                                    <p:set>
                                      <p:cBhvr additive="base" accumulate="none">
                                        <p:cTn id="76" dur="3745" fill="hold">
                                          <p:stCondLst>
                                            <p:cond delay="0"/>
                                          </p:stCondLst>
                                        </p:cTn>
                                        <p:tgtEl>
                                          <p:spTgt spid="55"/>
                                        </p:tgtEl>
                                        <p:attrNameLst>
                                          <p:attrName/>
                                        </p:attrNameLst>
                                      </p:cBhvr>
                                      <p:to>
                                        <p:strVal val=""/>
                                      </p:to>
                                    </p:set>
                                  </p:childTnLst>
                                </p:cTn>
                              </p:par>
                              <p:par>
                                <p:cTn id="77" presetID="0" presetClass="path" presetSubtype="0" repeatCount="indefinite" fill="hold" grpId="1" nodeType="withEffect">
                                  <p:stCondLst>
                                    <p:cond delay="0"/>
                                  </p:stCondLst>
                                  <p:childTnLst>
                                    <p:animMotion origin="layout" path="M 1.875E-6 3.7037E-7 C 0.00104 -0.11574 -0.11797 -0.13287 -0.09037 -0.26157 " pathEditMode="relative" rAng="0" ptsTypes="AA">
                                      <p:cBhvr>
                                        <p:cTn id="78" dur="3501" fill="hold"/>
                                        <p:tgtEl>
                                          <p:spTgt spid="55"/>
                                        </p:tgtEl>
                                        <p:attrNameLst>
                                          <p:attrName>ppt_x</p:attrName>
                                          <p:attrName>ppt_y</p:attrName>
                                        </p:attrNameLst>
                                      </p:cBhvr>
                                      <p:rCtr x="-4727" y="-13079"/>
                                    </p:animMotion>
                                  </p:childTnLst>
                                </p:cTn>
                              </p:par>
                              <p:par>
                                <p:cTn id="79" presetID="10" presetClass="entr" presetSubtype="0" repeatCount="indefinite"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out" filter="fade">
                                      <p:cBhvr additive="base" accumulate="none">
                                        <p:cTn id="81" dur="277" fill="hold">
                                          <p:stCondLst>
                                            <p:cond delay="1937"/>
                                          </p:stCondLst>
                                        </p:cTn>
                                        <p:tgtEl>
                                          <p:spTgt spid="47"/>
                                        </p:tgtEl>
                                      </p:cBhvr>
                                    </p:animEffect>
                                    <p:animEffect transition="in" filter="fade">
                                      <p:cBhvr additive="base" accumulate="none">
                                        <p:cTn id="82" dur="277" fill="hold">
                                          <p:stCondLst>
                                            <p:cond delay="0"/>
                                          </p:stCondLst>
                                        </p:cTn>
                                        <p:tgtEl>
                                          <p:spTgt spid="47"/>
                                        </p:tgtEl>
                                      </p:cBhvr>
                                    </p:animEffect>
                                    <p:set>
                                      <p:cBhvr additive="base" accumulate="none">
                                        <p:cTn id="83" dur="1" fill="hold">
                                          <p:stCondLst>
                                            <p:cond delay="2213"/>
                                          </p:stCondLst>
                                        </p:cTn>
                                        <p:tgtEl>
                                          <p:spTgt spid="47"/>
                                        </p:tgtEl>
                                        <p:attrNameLst>
                                          <p:attrName>style.visibility</p:attrName>
                                        </p:attrNameLst>
                                      </p:cBhvr>
                                      <p:to>
                                        <p:strVal val="hidden"/>
                                      </p:to>
                                    </p:set>
                                    <p:set>
                                      <p:cBhvr additive="base" accumulate="none">
                                        <p:cTn id="84" dur="2546" fill="hold">
                                          <p:stCondLst>
                                            <p:cond delay="0"/>
                                          </p:stCondLst>
                                        </p:cTn>
                                        <p:tgtEl>
                                          <p:spTgt spid="47"/>
                                        </p:tgtEl>
                                        <p:attrNameLst>
                                          <p:attrName/>
                                        </p:attrNameLst>
                                      </p:cBhvr>
                                      <p:to>
                                        <p:strVal val=""/>
                                      </p:to>
                                    </p:set>
                                  </p:childTnLst>
                                </p:cTn>
                              </p:par>
                              <p:par>
                                <p:cTn id="85" presetID="0" presetClass="path" presetSubtype="0" repeatCount="indefinite" fill="hold" grpId="1" nodeType="withEffect">
                                  <p:stCondLst>
                                    <p:cond delay="0"/>
                                  </p:stCondLst>
                                  <p:childTnLst>
                                    <p:animMotion origin="layout" path="M 2.08333E-7 2.22222E-6 C 0.07604 -0.05301 0.06667 -0.19607 0.09635 -0.33519 " pathEditMode="relative" rAng="0" ptsTypes="AA">
                                      <p:cBhvr>
                                        <p:cTn id="86" dur="3347" fill="hold"/>
                                        <p:tgtEl>
                                          <p:spTgt spid="47"/>
                                        </p:tgtEl>
                                        <p:attrNameLst>
                                          <p:attrName>ppt_x</p:attrName>
                                          <p:attrName>ppt_y</p:attrName>
                                        </p:attrNameLst>
                                      </p:cBhvr>
                                      <p:rCtr x="4818" y="-16759"/>
                                    </p:animMotion>
                                  </p:childTnLst>
                                </p:cTn>
                              </p:par>
                              <p:par>
                                <p:cTn id="87" presetID="10" presetClass="entr" presetSubtype="0" repeatCount="indefinite"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out" filter="fade">
                                      <p:cBhvr additive="base" accumulate="none">
                                        <p:cTn id="89" dur="273" fill="hold">
                                          <p:stCondLst>
                                            <p:cond delay="1912"/>
                                          </p:stCondLst>
                                        </p:cTn>
                                        <p:tgtEl>
                                          <p:spTgt spid="56"/>
                                        </p:tgtEl>
                                      </p:cBhvr>
                                    </p:animEffect>
                                    <p:animEffect transition="in" filter="fade">
                                      <p:cBhvr additive="base" accumulate="none">
                                        <p:cTn id="90" dur="273" fill="hold">
                                          <p:stCondLst>
                                            <p:cond delay="0"/>
                                          </p:stCondLst>
                                        </p:cTn>
                                        <p:tgtEl>
                                          <p:spTgt spid="56"/>
                                        </p:tgtEl>
                                      </p:cBhvr>
                                    </p:animEffect>
                                    <p:set>
                                      <p:cBhvr additive="base" accumulate="none">
                                        <p:cTn id="91" dur="1" fill="hold">
                                          <p:stCondLst>
                                            <p:cond delay="2184"/>
                                          </p:stCondLst>
                                        </p:cTn>
                                        <p:tgtEl>
                                          <p:spTgt spid="56"/>
                                        </p:tgtEl>
                                        <p:attrNameLst>
                                          <p:attrName>style.visibility</p:attrName>
                                        </p:attrNameLst>
                                      </p:cBhvr>
                                      <p:to>
                                        <p:strVal val="hidden"/>
                                      </p:to>
                                    </p:set>
                                    <p:set>
                                      <p:cBhvr additive="base" accumulate="none">
                                        <p:cTn id="92" dur="2513" fill="hold">
                                          <p:stCondLst>
                                            <p:cond delay="0"/>
                                          </p:stCondLst>
                                        </p:cTn>
                                        <p:tgtEl>
                                          <p:spTgt spid="56"/>
                                        </p:tgtEl>
                                        <p:attrNameLst>
                                          <p:attrName/>
                                        </p:attrNameLst>
                                      </p:cBhvr>
                                      <p:to>
                                        <p:strVal val=""/>
                                      </p:to>
                                    </p:set>
                                  </p:childTnLst>
                                </p:cTn>
                              </p:par>
                              <p:par>
                                <p:cTn id="93" presetID="0" presetClass="path" presetSubtype="0" repeatCount="indefinite" fill="hold" grpId="1" nodeType="withEffect">
                                  <p:stCondLst>
                                    <p:cond delay="0"/>
                                  </p:stCondLst>
                                  <p:childTnLst>
                                    <p:animMotion origin="layout" path="M -3.125E-6 4.44444E-6 C 0.06433 -0.17315 0.0767 -0.06575 0.13086 -0.23172 " pathEditMode="relative" rAng="0" ptsTypes="AA">
                                      <p:cBhvr>
                                        <p:cTn id="94" dur="2180" fill="hold"/>
                                        <p:tgtEl>
                                          <p:spTgt spid="56"/>
                                        </p:tgtEl>
                                        <p:attrNameLst>
                                          <p:attrName>ppt_x</p:attrName>
                                          <p:attrName>ppt_y</p:attrName>
                                        </p:attrNameLst>
                                      </p:cBhvr>
                                      <p:rCtr x="6536" y="-11597"/>
                                    </p:animMotion>
                                  </p:childTnLst>
                                </p:cTn>
                              </p:par>
                              <p:par>
                                <p:cTn id="95" presetID="10" presetClass="entr" presetSubtype="0" repeatCount="indefinite"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out" filter="fade">
                                      <p:cBhvr additive="base" accumulate="none">
                                        <p:cTn id="97" dur="224" fill="hold">
                                          <p:stCondLst>
                                            <p:cond delay="1569"/>
                                          </p:stCondLst>
                                        </p:cTn>
                                        <p:tgtEl>
                                          <p:spTgt spid="57"/>
                                        </p:tgtEl>
                                      </p:cBhvr>
                                    </p:animEffect>
                                    <p:animEffect transition="in" filter="fade">
                                      <p:cBhvr additive="base" accumulate="none">
                                        <p:cTn id="98" dur="224" fill="hold">
                                          <p:stCondLst>
                                            <p:cond delay="0"/>
                                          </p:stCondLst>
                                        </p:cTn>
                                        <p:tgtEl>
                                          <p:spTgt spid="57"/>
                                        </p:tgtEl>
                                      </p:cBhvr>
                                    </p:animEffect>
                                    <p:set>
                                      <p:cBhvr additive="base" accumulate="none">
                                        <p:cTn id="99" dur="1" fill="hold">
                                          <p:stCondLst>
                                            <p:cond delay="1792"/>
                                          </p:stCondLst>
                                        </p:cTn>
                                        <p:tgtEl>
                                          <p:spTgt spid="57"/>
                                        </p:tgtEl>
                                        <p:attrNameLst>
                                          <p:attrName>style.visibility</p:attrName>
                                        </p:attrNameLst>
                                      </p:cBhvr>
                                      <p:to>
                                        <p:strVal val="hidden"/>
                                      </p:to>
                                    </p:set>
                                    <p:set>
                                      <p:cBhvr additive="base" accumulate="none">
                                        <p:cTn id="100" dur="2062" fill="hold">
                                          <p:stCondLst>
                                            <p:cond delay="0"/>
                                          </p:stCondLst>
                                        </p:cTn>
                                        <p:tgtEl>
                                          <p:spTgt spid="57"/>
                                        </p:tgtEl>
                                        <p:attrNameLst>
                                          <p:attrName/>
                                        </p:attrNameLst>
                                      </p:cBhvr>
                                      <p:to>
                                        <p:strVal val=""/>
                                      </p:to>
                                    </p:set>
                                  </p:childTnLst>
                                </p:cTn>
                              </p:par>
                              <p:par>
                                <p:cTn id="101" presetID="0" presetClass="path" presetSubtype="0" repeatCount="indefinite" fill="hold" grpId="1" nodeType="withEffect">
                                  <p:stCondLst>
                                    <p:cond delay="0"/>
                                  </p:stCondLst>
                                  <p:childTnLst>
                                    <p:animMotion origin="layout" path="M -1.66667E-6 1.11111E-6 C -0.01471 -0.12338 -0.08021 -0.21551 -0.01002 -0.36713 " pathEditMode="relative" rAng="0" ptsTypes="AA">
                                      <p:cBhvr>
                                        <p:cTn id="102" dur="2645" fill="hold"/>
                                        <p:tgtEl>
                                          <p:spTgt spid="57"/>
                                        </p:tgtEl>
                                        <p:attrNameLst>
                                          <p:attrName>ppt_x</p:attrName>
                                          <p:attrName>ppt_y</p:attrName>
                                        </p:attrNameLst>
                                      </p:cBhvr>
                                      <p:rCtr x="-2096" y="-18356"/>
                                    </p:animMotion>
                                  </p:childTnLst>
                                </p:cTn>
                              </p:par>
                              <p:par>
                                <p:cTn id="103" presetID="10" presetClass="entr" presetSubtype="0" repeatCount="indefinite"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out" filter="fade">
                                      <p:cBhvr additive="base" accumulate="none">
                                        <p:cTn id="105" dur="389" fill="hold">
                                          <p:stCondLst>
                                            <p:cond delay="2724"/>
                                          </p:stCondLst>
                                        </p:cTn>
                                        <p:tgtEl>
                                          <p:spTgt spid="58"/>
                                        </p:tgtEl>
                                      </p:cBhvr>
                                    </p:animEffect>
                                    <p:animEffect transition="in" filter="fade">
                                      <p:cBhvr additive="base" accumulate="none">
                                        <p:cTn id="106" dur="389" fill="hold">
                                          <p:stCondLst>
                                            <p:cond delay="0"/>
                                          </p:stCondLst>
                                        </p:cTn>
                                        <p:tgtEl>
                                          <p:spTgt spid="58"/>
                                        </p:tgtEl>
                                      </p:cBhvr>
                                    </p:animEffect>
                                    <p:set>
                                      <p:cBhvr additive="base" accumulate="none">
                                        <p:cTn id="107" dur="1" fill="hold">
                                          <p:stCondLst>
                                            <p:cond delay="3112"/>
                                          </p:stCondLst>
                                        </p:cTn>
                                        <p:tgtEl>
                                          <p:spTgt spid="58"/>
                                        </p:tgtEl>
                                        <p:attrNameLst>
                                          <p:attrName>style.visibility</p:attrName>
                                        </p:attrNameLst>
                                      </p:cBhvr>
                                      <p:to>
                                        <p:strVal val="hidden"/>
                                      </p:to>
                                    </p:set>
                                    <p:set>
                                      <p:cBhvr additive="base" accumulate="none">
                                        <p:cTn id="108" dur="3580" fill="hold">
                                          <p:stCondLst>
                                            <p:cond delay="0"/>
                                          </p:stCondLst>
                                        </p:cTn>
                                        <p:tgtEl>
                                          <p:spTgt spid="58"/>
                                        </p:tgtEl>
                                        <p:attrNameLst>
                                          <p:attrName/>
                                        </p:attrNameLst>
                                      </p:cBhvr>
                                      <p:to>
                                        <p:strVal val=""/>
                                      </p:to>
                                    </p:set>
                                  </p:childTnLst>
                                </p:cTn>
                              </p:par>
                              <p:par>
                                <p:cTn id="109" presetID="0" presetClass="path" presetSubtype="0" repeatCount="indefinite" fill="hold" grpId="1" nodeType="withEffect">
                                  <p:stCondLst>
                                    <p:cond delay="0"/>
                                  </p:stCondLst>
                                  <p:childTnLst>
                                    <p:animMotion origin="layout" path="M -4.16667E-6 0 C 0.00287 -0.24884 0.12019 -0.15833 0.10443 -0.32222 " pathEditMode="relative" rAng="0" ptsTypes="AA">
                                      <p:cBhvr>
                                        <p:cTn id="110" dur="2595" fill="hold"/>
                                        <p:tgtEl>
                                          <p:spTgt spid="58"/>
                                        </p:tgtEl>
                                        <p:attrNameLst>
                                          <p:attrName>ppt_x</p:attrName>
                                          <p:attrName>ppt_y</p:attrName>
                                        </p:attrNameLst>
                                      </p:cBhvr>
                                      <p:rCtr x="5286" y="-16111"/>
                                    </p:animMotion>
                                  </p:childTnLst>
                                </p:cTn>
                              </p:par>
                              <p:par>
                                <p:cTn id="111" presetID="10" presetClass="entr" presetSubtype="0" repeatCount="indefinite"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out" filter="fade">
                                      <p:cBhvr additive="base" accumulate="none">
                                        <p:cTn id="113" dur="269" fill="hold">
                                          <p:stCondLst>
                                            <p:cond delay="1880"/>
                                          </p:stCondLst>
                                        </p:cTn>
                                        <p:tgtEl>
                                          <p:spTgt spid="59"/>
                                        </p:tgtEl>
                                      </p:cBhvr>
                                    </p:animEffect>
                                    <p:animEffect transition="in" filter="fade">
                                      <p:cBhvr additive="base" accumulate="none">
                                        <p:cTn id="114" dur="269" fill="hold">
                                          <p:stCondLst>
                                            <p:cond delay="0"/>
                                          </p:stCondLst>
                                        </p:cTn>
                                        <p:tgtEl>
                                          <p:spTgt spid="59"/>
                                        </p:tgtEl>
                                      </p:cBhvr>
                                    </p:animEffect>
                                    <p:set>
                                      <p:cBhvr additive="base" accumulate="none">
                                        <p:cTn id="115" dur="1" fill="hold">
                                          <p:stCondLst>
                                            <p:cond delay="2147"/>
                                          </p:stCondLst>
                                        </p:cTn>
                                        <p:tgtEl>
                                          <p:spTgt spid="59"/>
                                        </p:tgtEl>
                                        <p:attrNameLst>
                                          <p:attrName>style.visibility</p:attrName>
                                        </p:attrNameLst>
                                      </p:cBhvr>
                                      <p:to>
                                        <p:strVal val="hidden"/>
                                      </p:to>
                                    </p:set>
                                    <p:set>
                                      <p:cBhvr additive="base" accumulate="none">
                                        <p:cTn id="116" dur="2471" fill="hold">
                                          <p:stCondLst>
                                            <p:cond delay="0"/>
                                          </p:stCondLst>
                                        </p:cTn>
                                        <p:tgtEl>
                                          <p:spTgt spid="59"/>
                                        </p:tgtEl>
                                        <p:attrNameLst>
                                          <p:attrName/>
                                        </p:attrNameLst>
                                      </p:cBhvr>
                                      <p:to>
                                        <p:strVal val=""/>
                                      </p:to>
                                    </p:set>
                                  </p:childTnLst>
                                </p:cTn>
                              </p:par>
                              <p:par>
                                <p:cTn id="117" presetID="0" presetClass="path" presetSubtype="0" repeatCount="indefinite" fill="hold" grpId="1" nodeType="withEffect">
                                  <p:stCondLst>
                                    <p:cond delay="0"/>
                                  </p:stCondLst>
                                  <p:childTnLst>
                                    <p:animMotion origin="layout" path="M -3.75E-6 4.44444E-6 C -0.04479 -0.16575 -0.08151 -0.08635 -0.12148 -0.25024 " pathEditMode="relative" rAng="0" ptsTypes="AA">
                                      <p:cBhvr>
                                        <p:cTn id="118" dur="2961" fill="hold"/>
                                        <p:tgtEl>
                                          <p:spTgt spid="59"/>
                                        </p:tgtEl>
                                        <p:attrNameLst>
                                          <p:attrName>ppt_x</p:attrName>
                                          <p:attrName>ppt_y</p:attrName>
                                        </p:attrNameLst>
                                      </p:cBhvr>
                                      <p:rCtr x="-6081" y="-12523"/>
                                    </p:animMotion>
                                  </p:childTnLst>
                                </p:cTn>
                              </p:par>
                              <p:par>
                                <p:cTn id="119" presetID="10" presetClass="entr" presetSubtype="0" repeatCount="indefinite"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out" filter="fade">
                                      <p:cBhvr additive="base" accumulate="none">
                                        <p:cTn id="121" dur="273" fill="hold">
                                          <p:stCondLst>
                                            <p:cond delay="1909"/>
                                          </p:stCondLst>
                                        </p:cTn>
                                        <p:tgtEl>
                                          <p:spTgt spid="60"/>
                                        </p:tgtEl>
                                      </p:cBhvr>
                                    </p:animEffect>
                                    <p:animEffect transition="in" filter="fade">
                                      <p:cBhvr additive="base" accumulate="none">
                                        <p:cTn id="122" dur="273" fill="hold">
                                          <p:stCondLst>
                                            <p:cond delay="0"/>
                                          </p:stCondLst>
                                        </p:cTn>
                                        <p:tgtEl>
                                          <p:spTgt spid="60"/>
                                        </p:tgtEl>
                                      </p:cBhvr>
                                    </p:animEffect>
                                    <p:set>
                                      <p:cBhvr additive="base" accumulate="none">
                                        <p:cTn id="123" dur="1" fill="hold">
                                          <p:stCondLst>
                                            <p:cond delay="2181"/>
                                          </p:stCondLst>
                                        </p:cTn>
                                        <p:tgtEl>
                                          <p:spTgt spid="60"/>
                                        </p:tgtEl>
                                        <p:attrNameLst>
                                          <p:attrName>style.visibility</p:attrName>
                                        </p:attrNameLst>
                                      </p:cBhvr>
                                      <p:to>
                                        <p:strVal val="hidden"/>
                                      </p:to>
                                    </p:set>
                                    <p:set>
                                      <p:cBhvr additive="base" accumulate="none">
                                        <p:cTn id="124" dur="2509" fill="hold">
                                          <p:stCondLst>
                                            <p:cond delay="0"/>
                                          </p:stCondLst>
                                        </p:cTn>
                                        <p:tgtEl>
                                          <p:spTgt spid="60"/>
                                        </p:tgtEl>
                                        <p:attrNameLst>
                                          <p:attrName/>
                                        </p:attrNameLst>
                                      </p:cBhvr>
                                      <p:to>
                                        <p:strVal val=""/>
                                      </p:to>
                                    </p:set>
                                  </p:childTnLst>
                                </p:cTn>
                              </p:par>
                              <p:par>
                                <p:cTn id="125" presetID="0" presetClass="path" presetSubtype="0" repeatCount="indefinite" fill="hold" grpId="1" nodeType="withEffect">
                                  <p:stCondLst>
                                    <p:cond delay="0"/>
                                  </p:stCondLst>
                                  <p:childTnLst>
                                    <p:animMotion origin="layout" path="M -1.04167E-6 -4.81481E-6 C -0.1401 -0.18587 0.06042 -0.25185 -0.01042 -0.44282 " pathEditMode="relative" rAng="0" ptsTypes="AA">
                                      <p:cBhvr>
                                        <p:cTn id="126" dur="2681" fill="hold"/>
                                        <p:tgtEl>
                                          <p:spTgt spid="60"/>
                                        </p:tgtEl>
                                        <p:attrNameLst>
                                          <p:attrName>ppt_x</p:attrName>
                                          <p:attrName>ppt_y</p:attrName>
                                        </p:attrNameLst>
                                      </p:cBhvr>
                                      <p:rCtr x="-2292" y="-22153"/>
                                    </p:animMotion>
                                  </p:childTnLst>
                                </p:cTn>
                              </p:par>
                              <p:par>
                                <p:cTn id="127" presetID="10" presetClass="entr" presetSubtype="0" repeatCount="indefinite"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out" filter="fade">
                                      <p:cBhvr additive="base" accumulate="none">
                                        <p:cTn id="129" dur="227" fill="hold">
                                          <p:stCondLst>
                                            <p:cond delay="1590"/>
                                          </p:stCondLst>
                                        </p:cTn>
                                        <p:tgtEl>
                                          <p:spTgt spid="61"/>
                                        </p:tgtEl>
                                      </p:cBhvr>
                                    </p:animEffect>
                                    <p:animEffect transition="in" filter="fade">
                                      <p:cBhvr additive="base" accumulate="none">
                                        <p:cTn id="130" dur="227" fill="hold">
                                          <p:stCondLst>
                                            <p:cond delay="0"/>
                                          </p:stCondLst>
                                        </p:cTn>
                                        <p:tgtEl>
                                          <p:spTgt spid="61"/>
                                        </p:tgtEl>
                                      </p:cBhvr>
                                    </p:animEffect>
                                    <p:set>
                                      <p:cBhvr additive="base" accumulate="none">
                                        <p:cTn id="131" dur="1" fill="hold">
                                          <p:stCondLst>
                                            <p:cond delay="1816"/>
                                          </p:stCondLst>
                                        </p:cTn>
                                        <p:tgtEl>
                                          <p:spTgt spid="61"/>
                                        </p:tgtEl>
                                        <p:attrNameLst>
                                          <p:attrName>style.visibility</p:attrName>
                                        </p:attrNameLst>
                                      </p:cBhvr>
                                      <p:to>
                                        <p:strVal val="hidden"/>
                                      </p:to>
                                    </p:set>
                                    <p:set>
                                      <p:cBhvr additive="base" accumulate="none">
                                        <p:cTn id="132" dur="2090" fill="hold">
                                          <p:stCondLst>
                                            <p:cond delay="0"/>
                                          </p:stCondLst>
                                        </p:cTn>
                                        <p:tgtEl>
                                          <p:spTgt spid="61"/>
                                        </p:tgtEl>
                                        <p:attrNameLst>
                                          <p:attrName/>
                                        </p:attrNameLst>
                                      </p:cBhvr>
                                      <p:to>
                                        <p:strVal val=""/>
                                      </p:to>
                                    </p:set>
                                  </p:childTnLst>
                                </p:cTn>
                              </p:par>
                              <p:par>
                                <p:cTn id="133" presetID="0" presetClass="path" presetSubtype="0" repeatCount="indefinite" fill="hold" grpId="1" nodeType="withEffect">
                                  <p:stCondLst>
                                    <p:cond delay="0"/>
                                  </p:stCondLst>
                                  <p:childTnLst>
                                    <p:animMotion origin="layout" path="M -0.00013 2.22222E-6 C 0.10482 -0.20695 0.17995 -0.01922 0.24831 -0.2419 " pathEditMode="relative" rAng="0" ptsTypes="AA">
                                      <p:cBhvr>
                                        <p:cTn id="134" dur="2965" fill="hold"/>
                                        <p:tgtEl>
                                          <p:spTgt spid="61"/>
                                        </p:tgtEl>
                                        <p:attrNameLst>
                                          <p:attrName>ppt_x</p:attrName>
                                          <p:attrName>ppt_y</p:attrName>
                                        </p:attrNameLst>
                                      </p:cBhvr>
                                      <p:rCtr x="12422" y="-12106"/>
                                    </p:animMotion>
                                  </p:childTnLst>
                                </p:cTn>
                              </p:par>
                              <p:par>
                                <p:cTn id="135" presetID="10" presetClass="entr" presetSubtype="0" repeatCount="indefinite"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out" filter="fade">
                                      <p:cBhvr additive="base" accumulate="none">
                                        <p:cTn id="137" dur="419" fill="hold">
                                          <p:stCondLst>
                                            <p:cond delay="2934"/>
                                          </p:stCondLst>
                                        </p:cTn>
                                        <p:tgtEl>
                                          <p:spTgt spid="62"/>
                                        </p:tgtEl>
                                      </p:cBhvr>
                                    </p:animEffect>
                                    <p:animEffect transition="in" filter="fade">
                                      <p:cBhvr additive="base" accumulate="none">
                                        <p:cTn id="138" dur="419" fill="hold">
                                          <p:stCondLst>
                                            <p:cond delay="0"/>
                                          </p:stCondLst>
                                        </p:cTn>
                                        <p:tgtEl>
                                          <p:spTgt spid="62"/>
                                        </p:tgtEl>
                                      </p:cBhvr>
                                    </p:animEffect>
                                    <p:set>
                                      <p:cBhvr additive="base" accumulate="none">
                                        <p:cTn id="139" dur="1" fill="hold">
                                          <p:stCondLst>
                                            <p:cond delay="3351"/>
                                          </p:stCondLst>
                                        </p:cTn>
                                        <p:tgtEl>
                                          <p:spTgt spid="62"/>
                                        </p:tgtEl>
                                        <p:attrNameLst>
                                          <p:attrName>style.visibility</p:attrName>
                                        </p:attrNameLst>
                                      </p:cBhvr>
                                      <p:to>
                                        <p:strVal val="hidden"/>
                                      </p:to>
                                    </p:set>
                                    <p:set>
                                      <p:cBhvr additive="base" accumulate="none">
                                        <p:cTn id="140" dur="3856" fill="hold">
                                          <p:stCondLst>
                                            <p:cond delay="0"/>
                                          </p:stCondLst>
                                        </p:cTn>
                                        <p:tgtEl>
                                          <p:spTgt spid="62"/>
                                        </p:tgtEl>
                                        <p:attrNameLst>
                                          <p:attrName/>
                                        </p:attrNameLst>
                                      </p:cBhvr>
                                      <p:to>
                                        <p:strVal val=""/>
                                      </p:to>
                                    </p:set>
                                  </p:childTnLst>
                                </p:cTn>
                              </p:par>
                              <p:par>
                                <p:cTn id="141" presetID="0" presetClass="path" presetSubtype="0" repeatCount="indefinite" fill="hold" grpId="1" nodeType="withEffect">
                                  <p:stCondLst>
                                    <p:cond delay="0"/>
                                  </p:stCondLst>
                                  <p:childTnLst>
                                    <p:animMotion origin="layout" path="M -1.875E-6 4.81481E-6 C 0.00143 -0.15487 -0.16406 -0.17778 -0.12565 -0.34954 " pathEditMode="relative" rAng="0" ptsTypes="AA">
                                      <p:cBhvr>
                                        <p:cTn id="142" dur="2662" fill="hold"/>
                                        <p:tgtEl>
                                          <p:spTgt spid="62"/>
                                        </p:tgtEl>
                                        <p:attrNameLst>
                                          <p:attrName>ppt_x</p:attrName>
                                          <p:attrName>ppt_y</p:attrName>
                                        </p:attrNameLst>
                                      </p:cBhvr>
                                      <p:rCtr x="-6576" y="-17477"/>
                                    </p:animMotion>
                                  </p:childTnLst>
                                </p:cTn>
                              </p:par>
                              <p:par>
                                <p:cTn id="143" presetID="10" presetClass="entr" presetSubtype="0" repeatCount="indefinite"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out" filter="fade">
                                      <p:cBhvr additive="base" accumulate="none">
                                        <p:cTn id="145" dur="355" fill="hold">
                                          <p:stCondLst>
                                            <p:cond delay="2487"/>
                                          </p:stCondLst>
                                        </p:cTn>
                                        <p:tgtEl>
                                          <p:spTgt spid="45"/>
                                        </p:tgtEl>
                                      </p:cBhvr>
                                    </p:animEffect>
                                    <p:animEffect transition="in" filter="fade">
                                      <p:cBhvr additive="base" accumulate="none">
                                        <p:cTn id="146" dur="355" fill="hold">
                                          <p:stCondLst>
                                            <p:cond delay="0"/>
                                          </p:stCondLst>
                                        </p:cTn>
                                        <p:tgtEl>
                                          <p:spTgt spid="45"/>
                                        </p:tgtEl>
                                      </p:cBhvr>
                                    </p:animEffect>
                                    <p:set>
                                      <p:cBhvr additive="base" accumulate="none">
                                        <p:cTn id="147" dur="1" fill="hold">
                                          <p:stCondLst>
                                            <p:cond delay="2841"/>
                                          </p:stCondLst>
                                        </p:cTn>
                                        <p:tgtEl>
                                          <p:spTgt spid="45"/>
                                        </p:tgtEl>
                                        <p:attrNameLst>
                                          <p:attrName>style.visibility</p:attrName>
                                        </p:attrNameLst>
                                      </p:cBhvr>
                                      <p:to>
                                        <p:strVal val="hidden"/>
                                      </p:to>
                                    </p:set>
                                    <p:set>
                                      <p:cBhvr additive="base" accumulate="none">
                                        <p:cTn id="148" dur="3269" fill="hold">
                                          <p:stCondLst>
                                            <p:cond delay="0"/>
                                          </p:stCondLst>
                                        </p:cTn>
                                        <p:tgtEl>
                                          <p:spTgt spid="45"/>
                                        </p:tgtEl>
                                        <p:attrNameLst>
                                          <p:attrName/>
                                        </p:attrNameLst>
                                      </p:cBhvr>
                                      <p:to>
                                        <p:strVal val=""/>
                                      </p:to>
                                    </p:set>
                                  </p:childTnLst>
                                </p:cTn>
                              </p:par>
                              <p:par>
                                <p:cTn id="149" presetID="0" presetClass="path" presetSubtype="0" repeatCount="indefinite" fill="hold" grpId="1" nodeType="withEffect">
                                  <p:stCondLst>
                                    <p:cond delay="0"/>
                                  </p:stCondLst>
                                  <p:childTnLst>
                                    <p:animMotion origin="layout" path="M 1.66667E-6 -7.40741E-7 C 0.07122 -0.04398 0.06237 -0.16273 0.0901 -0.27847 " pathEditMode="relative" rAng="0" ptsTypes="AA">
                                      <p:cBhvr>
                                        <p:cTn id="150" dur="2820" fill="hold"/>
                                        <p:tgtEl>
                                          <p:spTgt spid="45"/>
                                        </p:tgtEl>
                                        <p:attrNameLst>
                                          <p:attrName>ppt_x</p:attrName>
                                          <p:attrName>ppt_y</p:attrName>
                                        </p:attrNameLst>
                                      </p:cBhvr>
                                      <p:rCtr x="4505" y="-13935"/>
                                    </p:animMotion>
                                  </p:childTnLst>
                                </p:cTn>
                              </p:par>
                              <p:par>
                                <p:cTn id="151" presetID="10" presetClass="entr" presetSubtype="0" repeatCount="indefinite" fill="hold" grpId="0" nodeType="withEffect">
                                  <p:stCondLst>
                                    <p:cond delay="0"/>
                                  </p:stCondLst>
                                  <p:childTnLst>
                                    <p:set>
                                      <p:cBhvr>
                                        <p:cTn id="152" dur="1" fill="hold">
                                          <p:stCondLst>
                                            <p:cond delay="0"/>
                                          </p:stCondLst>
                                        </p:cTn>
                                        <p:tgtEl>
                                          <p:spTgt spid="63"/>
                                        </p:tgtEl>
                                        <p:attrNameLst>
                                          <p:attrName>style.visibility</p:attrName>
                                        </p:attrNameLst>
                                      </p:cBhvr>
                                      <p:to>
                                        <p:strVal val="visible"/>
                                      </p:to>
                                    </p:set>
                                    <p:animEffect transition="out" filter="fade">
                                      <p:cBhvr additive="base" accumulate="none">
                                        <p:cTn id="153" dur="336" fill="hold">
                                          <p:stCondLst>
                                            <p:cond delay="2355"/>
                                          </p:stCondLst>
                                        </p:cTn>
                                        <p:tgtEl>
                                          <p:spTgt spid="63"/>
                                        </p:tgtEl>
                                      </p:cBhvr>
                                    </p:animEffect>
                                    <p:animEffect transition="in" filter="fade">
                                      <p:cBhvr additive="base" accumulate="none">
                                        <p:cTn id="154" dur="336" fill="hold">
                                          <p:stCondLst>
                                            <p:cond delay="0"/>
                                          </p:stCondLst>
                                        </p:cTn>
                                        <p:tgtEl>
                                          <p:spTgt spid="63"/>
                                        </p:tgtEl>
                                      </p:cBhvr>
                                    </p:animEffect>
                                    <p:set>
                                      <p:cBhvr additive="base" accumulate="none">
                                        <p:cTn id="155" dur="1" fill="hold">
                                          <p:stCondLst>
                                            <p:cond delay="2690"/>
                                          </p:stCondLst>
                                        </p:cTn>
                                        <p:tgtEl>
                                          <p:spTgt spid="63"/>
                                        </p:tgtEl>
                                        <p:attrNameLst>
                                          <p:attrName>style.visibility</p:attrName>
                                        </p:attrNameLst>
                                      </p:cBhvr>
                                      <p:to>
                                        <p:strVal val="hidden"/>
                                      </p:to>
                                    </p:set>
                                    <p:set>
                                      <p:cBhvr additive="base" accumulate="none">
                                        <p:cTn id="156" dur="3095" fill="hold">
                                          <p:stCondLst>
                                            <p:cond delay="0"/>
                                          </p:stCondLst>
                                        </p:cTn>
                                        <p:tgtEl>
                                          <p:spTgt spid="63"/>
                                        </p:tgtEl>
                                        <p:attrNameLst>
                                          <p:attrName/>
                                        </p:attrNameLst>
                                      </p:cBhvr>
                                      <p:to>
                                        <p:strVal val=""/>
                                      </p:to>
                                    </p:set>
                                  </p:childTnLst>
                                </p:cTn>
                              </p:par>
                              <p:par>
                                <p:cTn id="157"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158" dur="3846" fill="hold"/>
                                        <p:tgtEl>
                                          <p:spTgt spid="63"/>
                                        </p:tgtEl>
                                        <p:attrNameLst>
                                          <p:attrName>ppt_x</p:attrName>
                                          <p:attrName>ppt_y</p:attrName>
                                        </p:attrNameLst>
                                      </p:cBhvr>
                                      <p:rCtr x="8138" y="-1852"/>
                                    </p:animMotion>
                                  </p:childTnLst>
                                </p:cTn>
                              </p:par>
                              <p:par>
                                <p:cTn id="159" presetID="10" presetClass="entr" presetSubtype="0" repeatCount="indefinite"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out" filter="fade">
                                      <p:cBhvr additive="base" accumulate="none">
                                        <p:cTn id="161" dur="334" fill="hold">
                                          <p:stCondLst>
                                            <p:cond delay="2341"/>
                                          </p:stCondLst>
                                        </p:cTn>
                                        <p:tgtEl>
                                          <p:spTgt spid="64"/>
                                        </p:tgtEl>
                                      </p:cBhvr>
                                    </p:animEffect>
                                    <p:animEffect transition="in" filter="fade">
                                      <p:cBhvr additive="base" accumulate="none">
                                        <p:cTn id="162" dur="334" fill="hold">
                                          <p:stCondLst>
                                            <p:cond delay="0"/>
                                          </p:stCondLst>
                                        </p:cTn>
                                        <p:tgtEl>
                                          <p:spTgt spid="64"/>
                                        </p:tgtEl>
                                      </p:cBhvr>
                                    </p:animEffect>
                                    <p:set>
                                      <p:cBhvr additive="base" accumulate="none">
                                        <p:cTn id="163" dur="1" fill="hold">
                                          <p:stCondLst>
                                            <p:cond delay="2674"/>
                                          </p:stCondLst>
                                        </p:cTn>
                                        <p:tgtEl>
                                          <p:spTgt spid="64"/>
                                        </p:tgtEl>
                                        <p:attrNameLst>
                                          <p:attrName>style.visibility</p:attrName>
                                        </p:attrNameLst>
                                      </p:cBhvr>
                                      <p:to>
                                        <p:strVal val="hidden"/>
                                      </p:to>
                                    </p:set>
                                    <p:set>
                                      <p:cBhvr additive="base" accumulate="none">
                                        <p:cTn id="164" dur="3076" fill="hold">
                                          <p:stCondLst>
                                            <p:cond delay="0"/>
                                          </p:stCondLst>
                                        </p:cTn>
                                        <p:tgtEl>
                                          <p:spTgt spid="64"/>
                                        </p:tgtEl>
                                        <p:attrNameLst>
                                          <p:attrName/>
                                        </p:attrNameLst>
                                      </p:cBhvr>
                                      <p:to>
                                        <p:strVal val=""/>
                                      </p:to>
                                    </p:set>
                                  </p:childTnLst>
                                </p:cTn>
                              </p:par>
                              <p:par>
                                <p:cTn id="165" presetID="0" presetClass="path" presetSubtype="0" repeatCount="indefinite" fill="hold" grpId="1" nodeType="withEffect">
                                  <p:stCondLst>
                                    <p:cond delay="0"/>
                                  </p:stCondLst>
                                  <p:childTnLst>
                                    <p:animMotion origin="layout" path="M -1.04167E-6 0 C 0.03229 -0.19769 0.04193 -0.19838 0.13359 -0.2912 " pathEditMode="relative" rAng="0" ptsTypes="AA">
                                      <p:cBhvr>
                                        <p:cTn id="166" dur="2813" fill="hold"/>
                                        <p:tgtEl>
                                          <p:spTgt spid="64"/>
                                        </p:tgtEl>
                                        <p:attrNameLst>
                                          <p:attrName>ppt_x</p:attrName>
                                          <p:attrName>ppt_y</p:attrName>
                                        </p:attrNameLst>
                                      </p:cBhvr>
                                      <p:rCtr x="6680" y="-14560"/>
                                    </p:animMotion>
                                  </p:childTnLst>
                                </p:cTn>
                              </p:par>
                              <p:par>
                                <p:cTn id="167" presetID="10" presetClass="entr" presetSubtype="0" repeatCount="indefinite" fill="hold" grpId="0"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out" filter="fade">
                                      <p:cBhvr additive="base" accumulate="none">
                                        <p:cTn id="169" dur="402" fill="hold">
                                          <p:stCondLst>
                                            <p:cond delay="2811"/>
                                          </p:stCondLst>
                                        </p:cTn>
                                        <p:tgtEl>
                                          <p:spTgt spid="65"/>
                                        </p:tgtEl>
                                      </p:cBhvr>
                                    </p:animEffect>
                                    <p:animEffect transition="in" filter="fade">
                                      <p:cBhvr additive="base" accumulate="none">
                                        <p:cTn id="170" dur="402" fill="hold">
                                          <p:stCondLst>
                                            <p:cond delay="0"/>
                                          </p:stCondLst>
                                        </p:cTn>
                                        <p:tgtEl>
                                          <p:spTgt spid="65"/>
                                        </p:tgtEl>
                                      </p:cBhvr>
                                    </p:animEffect>
                                    <p:set>
                                      <p:cBhvr additive="base" accumulate="none">
                                        <p:cTn id="171" dur="1" fill="hold">
                                          <p:stCondLst>
                                            <p:cond delay="3211"/>
                                          </p:stCondLst>
                                        </p:cTn>
                                        <p:tgtEl>
                                          <p:spTgt spid="65"/>
                                        </p:tgtEl>
                                        <p:attrNameLst>
                                          <p:attrName>style.visibility</p:attrName>
                                        </p:attrNameLst>
                                      </p:cBhvr>
                                      <p:to>
                                        <p:strVal val="hidden"/>
                                      </p:to>
                                    </p:set>
                                    <p:set>
                                      <p:cBhvr additive="base" accumulate="none">
                                        <p:cTn id="172" dur="3694" fill="hold">
                                          <p:stCondLst>
                                            <p:cond delay="0"/>
                                          </p:stCondLst>
                                        </p:cTn>
                                        <p:tgtEl>
                                          <p:spTgt spid="65"/>
                                        </p:tgtEl>
                                        <p:attrNameLst>
                                          <p:attrName/>
                                        </p:attrNameLst>
                                      </p:cBhvr>
                                      <p:to>
                                        <p:strVal val=""/>
                                      </p:to>
                                    </p:set>
                                  </p:childTnLst>
                                </p:cTn>
                              </p:par>
                              <p:par>
                                <p:cTn id="173" presetID="0" presetClass="path" presetSubtype="0" repeatCount="indefinite" fill="hold" grpId="1" nodeType="withEffect">
                                  <p:stCondLst>
                                    <p:cond delay="0"/>
                                  </p:stCondLst>
                                  <p:childTnLst>
                                    <p:animMotion origin="layout" path="M 1.45833E-6 2.59259E-6 C 0.00104 -0.11574 -0.11797 -0.13287 -0.09037 -0.26158 " pathEditMode="relative" rAng="0" ptsTypes="AA">
                                      <p:cBhvr>
                                        <p:cTn id="174" dur="3652" fill="hold"/>
                                        <p:tgtEl>
                                          <p:spTgt spid="65"/>
                                        </p:tgtEl>
                                        <p:attrNameLst>
                                          <p:attrName>ppt_x</p:attrName>
                                          <p:attrName>ppt_y</p:attrName>
                                        </p:attrNameLst>
                                      </p:cBhvr>
                                      <p:rCtr x="-4727" y="-13079"/>
                                    </p:animMotion>
                                  </p:childTnLst>
                                </p:cTn>
                              </p:par>
                              <p:par>
                                <p:cTn id="175" presetID="10" presetClass="entr" presetSubtype="0" repeatCount="indefinite" fill="hold" grpId="0" nodeType="withEffect">
                                  <p:stCondLst>
                                    <p:cond delay="0"/>
                                  </p:stCondLst>
                                  <p:childTnLst>
                                    <p:set>
                                      <p:cBhvr>
                                        <p:cTn id="176" dur="1" fill="hold">
                                          <p:stCondLst>
                                            <p:cond delay="0"/>
                                          </p:stCondLst>
                                        </p:cTn>
                                        <p:tgtEl>
                                          <p:spTgt spid="66"/>
                                        </p:tgtEl>
                                        <p:attrNameLst>
                                          <p:attrName>style.visibility</p:attrName>
                                        </p:attrNameLst>
                                      </p:cBhvr>
                                      <p:to>
                                        <p:strVal val="visible"/>
                                      </p:to>
                                    </p:set>
                                    <p:animEffect transition="out" filter="fade">
                                      <p:cBhvr additive="base" accumulate="none">
                                        <p:cTn id="177" dur="364" fill="hold">
                                          <p:stCondLst>
                                            <p:cond delay="2545"/>
                                          </p:stCondLst>
                                        </p:cTn>
                                        <p:tgtEl>
                                          <p:spTgt spid="66"/>
                                        </p:tgtEl>
                                      </p:cBhvr>
                                    </p:animEffect>
                                    <p:animEffect transition="in" filter="fade">
                                      <p:cBhvr additive="base" accumulate="none">
                                        <p:cTn id="178" dur="364" fill="hold">
                                          <p:stCondLst>
                                            <p:cond delay="0"/>
                                          </p:stCondLst>
                                        </p:cTn>
                                        <p:tgtEl>
                                          <p:spTgt spid="66"/>
                                        </p:tgtEl>
                                      </p:cBhvr>
                                    </p:animEffect>
                                    <p:set>
                                      <p:cBhvr additive="base" accumulate="none">
                                        <p:cTn id="179" dur="1" fill="hold">
                                          <p:stCondLst>
                                            <p:cond delay="2907"/>
                                          </p:stCondLst>
                                        </p:cTn>
                                        <p:tgtEl>
                                          <p:spTgt spid="66"/>
                                        </p:tgtEl>
                                        <p:attrNameLst>
                                          <p:attrName>style.visibility</p:attrName>
                                        </p:attrNameLst>
                                      </p:cBhvr>
                                      <p:to>
                                        <p:strVal val="hidden"/>
                                      </p:to>
                                    </p:set>
                                    <p:set>
                                      <p:cBhvr additive="base" accumulate="none">
                                        <p:cTn id="180" dur="3345" fill="hold">
                                          <p:stCondLst>
                                            <p:cond delay="0"/>
                                          </p:stCondLst>
                                        </p:cTn>
                                        <p:tgtEl>
                                          <p:spTgt spid="66"/>
                                        </p:tgtEl>
                                        <p:attrNameLst>
                                          <p:attrName/>
                                        </p:attrNameLst>
                                      </p:cBhvr>
                                      <p:to>
                                        <p:strVal val=""/>
                                      </p:to>
                                    </p:set>
                                  </p:childTnLst>
                                </p:cTn>
                              </p:par>
                              <p:par>
                                <p:cTn id="181"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182" dur="3444" fill="hold"/>
                                        <p:tgtEl>
                                          <p:spTgt spid="66"/>
                                        </p:tgtEl>
                                        <p:attrNameLst>
                                          <p:attrName>ppt_x</p:attrName>
                                          <p:attrName>ppt_y</p:attrName>
                                        </p:attrNameLst>
                                      </p:cBhvr>
                                      <p:rCtr x="6680" y="-14560"/>
                                    </p:animMotion>
                                  </p:childTnLst>
                                </p:cTn>
                              </p:par>
                              <p:par>
                                <p:cTn id="183" presetID="10" presetClass="entr" presetSubtype="0" repeatCount="indefinite" fill="hold" grpId="0" nodeType="withEffect">
                                  <p:stCondLst>
                                    <p:cond delay="0"/>
                                  </p:stCondLst>
                                  <p:childTnLst>
                                    <p:set>
                                      <p:cBhvr>
                                        <p:cTn id="184" dur="1" fill="hold">
                                          <p:stCondLst>
                                            <p:cond delay="0"/>
                                          </p:stCondLst>
                                        </p:cTn>
                                        <p:tgtEl>
                                          <p:spTgt spid="67"/>
                                        </p:tgtEl>
                                        <p:attrNameLst>
                                          <p:attrName>style.visibility</p:attrName>
                                        </p:attrNameLst>
                                      </p:cBhvr>
                                      <p:to>
                                        <p:strVal val="visible"/>
                                      </p:to>
                                    </p:set>
                                    <p:animEffect transition="out" filter="fade">
                                      <p:cBhvr additive="base" accumulate="none">
                                        <p:cTn id="185" dur="316" fill="hold">
                                          <p:stCondLst>
                                            <p:cond delay="2213"/>
                                          </p:stCondLst>
                                        </p:cTn>
                                        <p:tgtEl>
                                          <p:spTgt spid="67"/>
                                        </p:tgtEl>
                                      </p:cBhvr>
                                    </p:animEffect>
                                    <p:animEffect transition="in" filter="fade">
                                      <p:cBhvr additive="base" accumulate="none">
                                        <p:cTn id="186" dur="316" fill="hold">
                                          <p:stCondLst>
                                            <p:cond delay="0"/>
                                          </p:stCondLst>
                                        </p:cTn>
                                        <p:tgtEl>
                                          <p:spTgt spid="67"/>
                                        </p:tgtEl>
                                      </p:cBhvr>
                                    </p:animEffect>
                                    <p:set>
                                      <p:cBhvr additive="base" accumulate="none">
                                        <p:cTn id="187" dur="1" fill="hold">
                                          <p:stCondLst>
                                            <p:cond delay="2528"/>
                                          </p:stCondLst>
                                        </p:cTn>
                                        <p:tgtEl>
                                          <p:spTgt spid="67"/>
                                        </p:tgtEl>
                                        <p:attrNameLst>
                                          <p:attrName>style.visibility</p:attrName>
                                        </p:attrNameLst>
                                      </p:cBhvr>
                                      <p:to>
                                        <p:strVal val="hidden"/>
                                      </p:to>
                                    </p:set>
                                    <p:set>
                                      <p:cBhvr additive="base" accumulate="none">
                                        <p:cTn id="188" dur="2908" fill="hold">
                                          <p:stCondLst>
                                            <p:cond delay="0"/>
                                          </p:stCondLst>
                                        </p:cTn>
                                        <p:tgtEl>
                                          <p:spTgt spid="67"/>
                                        </p:tgtEl>
                                        <p:attrNameLst>
                                          <p:attrName/>
                                        </p:attrNameLst>
                                      </p:cBhvr>
                                      <p:to>
                                        <p:strVal val=""/>
                                      </p:to>
                                    </p:set>
                                  </p:childTnLst>
                                </p:cTn>
                              </p:par>
                              <p:par>
                                <p:cTn id="189" presetID="0" presetClass="path" presetSubtype="0" repeatCount="indefinite" fill="hold" grpId="1" nodeType="withEffect">
                                  <p:stCondLst>
                                    <p:cond delay="0"/>
                                  </p:stCondLst>
                                  <p:childTnLst>
                                    <p:animMotion origin="layout" path="M -4.58333E-6 3.7037E-7 C 0.07123 -0.04398 0.06237 -0.16273 0.09011 -0.27847 " pathEditMode="relative" rAng="0" ptsTypes="AA">
                                      <p:cBhvr>
                                        <p:cTn id="190" dur="2714" fill="hold"/>
                                        <p:tgtEl>
                                          <p:spTgt spid="67"/>
                                        </p:tgtEl>
                                        <p:attrNameLst>
                                          <p:attrName>ppt_x</p:attrName>
                                          <p:attrName>ppt_y</p:attrName>
                                        </p:attrNameLst>
                                      </p:cBhvr>
                                      <p:rCtr x="4505" y="-13935"/>
                                    </p:animMotion>
                                  </p:childTnLst>
                                </p:cTn>
                              </p:par>
                              <p:par>
                                <p:cTn id="191" presetID="10" presetClass="entr" presetSubtype="0" repeatCount="indefinite" fill="hold" grpId="0" nodeType="withEffect">
                                  <p:stCondLst>
                                    <p:cond delay="0"/>
                                  </p:stCondLst>
                                  <p:childTnLst>
                                    <p:set>
                                      <p:cBhvr>
                                        <p:cTn id="192" dur="1" fill="hold">
                                          <p:stCondLst>
                                            <p:cond delay="0"/>
                                          </p:stCondLst>
                                        </p:cTn>
                                        <p:tgtEl>
                                          <p:spTgt spid="68"/>
                                        </p:tgtEl>
                                        <p:attrNameLst>
                                          <p:attrName>style.visibility</p:attrName>
                                        </p:attrNameLst>
                                      </p:cBhvr>
                                      <p:to>
                                        <p:strVal val="visible"/>
                                      </p:to>
                                    </p:set>
                                    <p:animEffect transition="out" filter="fade">
                                      <p:cBhvr additive="base" accumulate="none">
                                        <p:cTn id="193" dur="277" fill="hold">
                                          <p:stCondLst>
                                            <p:cond delay="1937"/>
                                          </p:stCondLst>
                                        </p:cTn>
                                        <p:tgtEl>
                                          <p:spTgt spid="68"/>
                                        </p:tgtEl>
                                      </p:cBhvr>
                                    </p:animEffect>
                                    <p:animEffect transition="in" filter="fade">
                                      <p:cBhvr additive="base" accumulate="none">
                                        <p:cTn id="194" dur="277" fill="hold">
                                          <p:stCondLst>
                                            <p:cond delay="0"/>
                                          </p:stCondLst>
                                        </p:cTn>
                                        <p:tgtEl>
                                          <p:spTgt spid="68"/>
                                        </p:tgtEl>
                                      </p:cBhvr>
                                    </p:animEffect>
                                    <p:set>
                                      <p:cBhvr additive="base" accumulate="none">
                                        <p:cTn id="195" dur="1" fill="hold">
                                          <p:stCondLst>
                                            <p:cond delay="2213"/>
                                          </p:stCondLst>
                                        </p:cTn>
                                        <p:tgtEl>
                                          <p:spTgt spid="68"/>
                                        </p:tgtEl>
                                        <p:attrNameLst>
                                          <p:attrName>style.visibility</p:attrName>
                                        </p:attrNameLst>
                                      </p:cBhvr>
                                      <p:to>
                                        <p:strVal val="hidden"/>
                                      </p:to>
                                    </p:set>
                                    <p:set>
                                      <p:cBhvr additive="base" accumulate="none">
                                        <p:cTn id="196" dur="2546" fill="hold">
                                          <p:stCondLst>
                                            <p:cond delay="0"/>
                                          </p:stCondLst>
                                        </p:cTn>
                                        <p:tgtEl>
                                          <p:spTgt spid="68"/>
                                        </p:tgtEl>
                                        <p:attrNameLst>
                                          <p:attrName/>
                                        </p:attrNameLst>
                                      </p:cBhvr>
                                      <p:to>
                                        <p:strVal val=""/>
                                      </p:to>
                                    </p:set>
                                  </p:childTnLst>
                                </p:cTn>
                              </p:par>
                              <p:par>
                                <p:cTn id="197" presetID="0" presetClass="path" presetSubtype="0" repeatCount="indefinite" fill="hold" grpId="1" nodeType="withEffect">
                                  <p:stCondLst>
                                    <p:cond delay="0"/>
                                  </p:stCondLst>
                                  <p:childTnLst>
                                    <p:animMotion origin="layout" path="M 2.08333E-7 3.7037E-7 C 0.07604 -0.05301 0.06667 -0.19607 0.09635 -0.33519 " pathEditMode="relative" rAng="0" ptsTypes="AA">
                                      <p:cBhvr>
                                        <p:cTn id="198" dur="3347" fill="hold"/>
                                        <p:tgtEl>
                                          <p:spTgt spid="68"/>
                                        </p:tgtEl>
                                        <p:attrNameLst>
                                          <p:attrName>ppt_x</p:attrName>
                                          <p:attrName>ppt_y</p:attrName>
                                        </p:attrNameLst>
                                      </p:cBhvr>
                                      <p:rCtr x="4818" y="-16759"/>
                                    </p:animMotion>
                                  </p:childTnLst>
                                </p:cTn>
                              </p:par>
                              <p:par>
                                <p:cTn id="199" presetID="10" presetClass="entr" presetSubtype="0" repeatCount="indefinite" fill="hold" grpId="0" nodeType="withEffect">
                                  <p:stCondLst>
                                    <p:cond delay="0"/>
                                  </p:stCondLst>
                                  <p:childTnLst>
                                    <p:set>
                                      <p:cBhvr>
                                        <p:cTn id="200" dur="1" fill="hold">
                                          <p:stCondLst>
                                            <p:cond delay="0"/>
                                          </p:stCondLst>
                                        </p:cTn>
                                        <p:tgtEl>
                                          <p:spTgt spid="69"/>
                                        </p:tgtEl>
                                        <p:attrNameLst>
                                          <p:attrName>style.visibility</p:attrName>
                                        </p:attrNameLst>
                                      </p:cBhvr>
                                      <p:to>
                                        <p:strVal val="visible"/>
                                      </p:to>
                                    </p:set>
                                    <p:animEffect transition="out" filter="fade">
                                      <p:cBhvr additive="base" accumulate="none">
                                        <p:cTn id="201" dur="345" fill="hold">
                                          <p:stCondLst>
                                            <p:cond delay="2417"/>
                                          </p:stCondLst>
                                        </p:cTn>
                                        <p:tgtEl>
                                          <p:spTgt spid="69"/>
                                        </p:tgtEl>
                                      </p:cBhvr>
                                    </p:animEffect>
                                    <p:animEffect transition="in" filter="fade">
                                      <p:cBhvr additive="base" accumulate="none">
                                        <p:cTn id="202" dur="345" fill="hold">
                                          <p:stCondLst>
                                            <p:cond delay="0"/>
                                          </p:stCondLst>
                                        </p:cTn>
                                        <p:tgtEl>
                                          <p:spTgt spid="69"/>
                                        </p:tgtEl>
                                      </p:cBhvr>
                                    </p:animEffect>
                                    <p:set>
                                      <p:cBhvr additive="base" accumulate="none">
                                        <p:cTn id="203" dur="1" fill="hold">
                                          <p:stCondLst>
                                            <p:cond delay="2761"/>
                                          </p:stCondLst>
                                        </p:cTn>
                                        <p:tgtEl>
                                          <p:spTgt spid="69"/>
                                        </p:tgtEl>
                                        <p:attrNameLst>
                                          <p:attrName>style.visibility</p:attrName>
                                        </p:attrNameLst>
                                      </p:cBhvr>
                                      <p:to>
                                        <p:strVal val="hidden"/>
                                      </p:to>
                                    </p:set>
                                    <p:set>
                                      <p:cBhvr additive="base" accumulate="none">
                                        <p:cTn id="204" dur="3177" fill="hold">
                                          <p:stCondLst>
                                            <p:cond delay="0"/>
                                          </p:stCondLst>
                                        </p:cTn>
                                        <p:tgtEl>
                                          <p:spTgt spid="69"/>
                                        </p:tgtEl>
                                        <p:attrNameLst>
                                          <p:attrName/>
                                        </p:attrNameLst>
                                      </p:cBhvr>
                                      <p:to>
                                        <p:strVal val=""/>
                                      </p:to>
                                    </p:set>
                                  </p:childTnLst>
                                </p:cTn>
                              </p:par>
                              <p:par>
                                <p:cTn id="205" presetID="0" presetClass="path" presetSubtype="0" repeatCount="indefinite" fill="hold" grpId="1" nodeType="withEffect">
                                  <p:stCondLst>
                                    <p:cond delay="0"/>
                                  </p:stCondLst>
                                  <p:childTnLst>
                                    <p:animMotion origin="layout" path="M 2.29167E-6 -4.81481E-6 C 0.0332 -0.23611 0.0431 -0.23703 0.13763 -0.34768 " pathEditMode="relative" rAng="0" ptsTypes="AA">
                                      <p:cBhvr>
                                        <p:cTn id="206" dur="3510" fill="hold"/>
                                        <p:tgtEl>
                                          <p:spTgt spid="69"/>
                                        </p:tgtEl>
                                        <p:attrNameLst>
                                          <p:attrName>ppt_x</p:attrName>
                                          <p:attrName>ppt_y</p:attrName>
                                        </p:attrNameLst>
                                      </p:cBhvr>
                                      <p:rCtr x="6875" y="-17384"/>
                                    </p:animMotion>
                                  </p:childTnLst>
                                </p:cTn>
                              </p:par>
                              <p:par>
                                <p:cTn id="207" presetID="10" presetClass="entr" presetSubtype="0" repeatCount="indefinite" fill="hold" grpId="0" nodeType="withEffect">
                                  <p:stCondLst>
                                    <p:cond delay="0"/>
                                  </p:stCondLst>
                                  <p:childTnLst>
                                    <p:set>
                                      <p:cBhvr>
                                        <p:cTn id="208" dur="1" fill="hold">
                                          <p:stCondLst>
                                            <p:cond delay="0"/>
                                          </p:stCondLst>
                                        </p:cTn>
                                        <p:tgtEl>
                                          <p:spTgt spid="70"/>
                                        </p:tgtEl>
                                        <p:attrNameLst>
                                          <p:attrName>style.visibility</p:attrName>
                                        </p:attrNameLst>
                                      </p:cBhvr>
                                      <p:to>
                                        <p:strVal val="visible"/>
                                      </p:to>
                                    </p:set>
                                    <p:animEffect transition="out" filter="fade">
                                      <p:cBhvr additive="base" accumulate="none">
                                        <p:cTn id="209" dur="419" fill="hold">
                                          <p:stCondLst>
                                            <p:cond delay="2934"/>
                                          </p:stCondLst>
                                        </p:cTn>
                                        <p:tgtEl>
                                          <p:spTgt spid="70"/>
                                        </p:tgtEl>
                                      </p:cBhvr>
                                    </p:animEffect>
                                    <p:animEffect transition="in" filter="fade">
                                      <p:cBhvr additive="base" accumulate="none">
                                        <p:cTn id="210" dur="419" fill="hold">
                                          <p:stCondLst>
                                            <p:cond delay="0"/>
                                          </p:stCondLst>
                                        </p:cTn>
                                        <p:tgtEl>
                                          <p:spTgt spid="70"/>
                                        </p:tgtEl>
                                      </p:cBhvr>
                                    </p:animEffect>
                                    <p:set>
                                      <p:cBhvr additive="base" accumulate="none">
                                        <p:cTn id="211" dur="1" fill="hold">
                                          <p:stCondLst>
                                            <p:cond delay="3351"/>
                                          </p:stCondLst>
                                        </p:cTn>
                                        <p:tgtEl>
                                          <p:spTgt spid="70"/>
                                        </p:tgtEl>
                                        <p:attrNameLst>
                                          <p:attrName>style.visibility</p:attrName>
                                        </p:attrNameLst>
                                      </p:cBhvr>
                                      <p:to>
                                        <p:strVal val="hidden"/>
                                      </p:to>
                                    </p:set>
                                    <p:set>
                                      <p:cBhvr additive="base" accumulate="none">
                                        <p:cTn id="212" dur="3856" fill="hold">
                                          <p:stCondLst>
                                            <p:cond delay="0"/>
                                          </p:stCondLst>
                                        </p:cTn>
                                        <p:tgtEl>
                                          <p:spTgt spid="70"/>
                                        </p:tgtEl>
                                        <p:attrNameLst>
                                          <p:attrName/>
                                        </p:attrNameLst>
                                      </p:cBhvr>
                                      <p:to>
                                        <p:strVal val=""/>
                                      </p:to>
                                    </p:set>
                                  </p:childTnLst>
                                </p:cTn>
                              </p:par>
                              <p:par>
                                <p:cTn id="213" presetID="0" presetClass="path" presetSubtype="0" repeatCount="indefinite" fill="hold" grpId="1" nodeType="withEffect">
                                  <p:stCondLst>
                                    <p:cond delay="0"/>
                                  </p:stCondLst>
                                  <p:childTnLst>
                                    <p:animMotion origin="layout" path="M 1.04167E-6 7.40741E-7 C 0.00143 -0.15486 -0.16406 -0.17778 -0.12565 -0.34954 " pathEditMode="relative" rAng="0" ptsTypes="AA">
                                      <p:cBhvr>
                                        <p:cTn id="214" dur="2662" fill="hold"/>
                                        <p:tgtEl>
                                          <p:spTgt spid="70"/>
                                        </p:tgtEl>
                                        <p:attrNameLst>
                                          <p:attrName>ppt_x</p:attrName>
                                          <p:attrName>ppt_y</p:attrName>
                                        </p:attrNameLst>
                                      </p:cBhvr>
                                      <p:rCtr x="-6576" y="-17477"/>
                                    </p:animMotion>
                                  </p:childTnLst>
                                </p:cTn>
                              </p:par>
                              <p:par>
                                <p:cTn id="215" presetID="10" presetClass="entr" presetSubtype="0" repeatCount="indefinite" fill="hold" grpId="0" nodeType="with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out" filter="fade">
                                      <p:cBhvr additive="base" accumulate="none">
                                        <p:cTn id="217" dur="426" fill="hold">
                                          <p:stCondLst>
                                            <p:cond delay="2983"/>
                                          </p:stCondLst>
                                        </p:cTn>
                                        <p:tgtEl>
                                          <p:spTgt spid="71"/>
                                        </p:tgtEl>
                                      </p:cBhvr>
                                    </p:animEffect>
                                    <p:animEffect transition="in" filter="fade">
                                      <p:cBhvr additive="base" accumulate="none">
                                        <p:cTn id="218" dur="426" fill="hold">
                                          <p:stCondLst>
                                            <p:cond delay="0"/>
                                          </p:stCondLst>
                                        </p:cTn>
                                        <p:tgtEl>
                                          <p:spTgt spid="71"/>
                                        </p:tgtEl>
                                      </p:cBhvr>
                                    </p:animEffect>
                                    <p:set>
                                      <p:cBhvr additive="base" accumulate="none">
                                        <p:cTn id="219" dur="1" fill="hold">
                                          <p:stCondLst>
                                            <p:cond delay="3408"/>
                                          </p:stCondLst>
                                        </p:cTn>
                                        <p:tgtEl>
                                          <p:spTgt spid="71"/>
                                        </p:tgtEl>
                                        <p:attrNameLst>
                                          <p:attrName>style.visibility</p:attrName>
                                        </p:attrNameLst>
                                      </p:cBhvr>
                                      <p:to>
                                        <p:strVal val="hidden"/>
                                      </p:to>
                                    </p:set>
                                    <p:set>
                                      <p:cBhvr additive="base" accumulate="none">
                                        <p:cTn id="220" dur="3921" fill="hold">
                                          <p:stCondLst>
                                            <p:cond delay="0"/>
                                          </p:stCondLst>
                                        </p:cTn>
                                        <p:tgtEl>
                                          <p:spTgt spid="71"/>
                                        </p:tgtEl>
                                        <p:attrNameLst>
                                          <p:attrName/>
                                        </p:attrNameLst>
                                      </p:cBhvr>
                                      <p:to>
                                        <p:strVal val=""/>
                                      </p:to>
                                    </p:set>
                                  </p:childTnLst>
                                </p:cTn>
                              </p:par>
                              <p:par>
                                <p:cTn id="221" presetID="0" presetClass="path" presetSubtype="0" repeatCount="indefinite" fill="hold" grpId="1" nodeType="withEffect">
                                  <p:stCondLst>
                                    <p:cond delay="0"/>
                                  </p:stCondLst>
                                  <p:childTnLst>
                                    <p:animMotion origin="layout" path="M -0.00013 -4.81481E-6 C 0.06472 -0.13541 0.07709 -0.05138 0.13151 -0.18125 " pathEditMode="relative" rAng="0" ptsTypes="AA">
                                      <p:cBhvr>
                                        <p:cTn id="222" dur="2229" fill="hold"/>
                                        <p:tgtEl>
                                          <p:spTgt spid="71"/>
                                        </p:tgtEl>
                                        <p:attrNameLst>
                                          <p:attrName>ppt_x</p:attrName>
                                          <p:attrName>ppt_y</p:attrName>
                                        </p:attrNameLst>
                                      </p:cBhvr>
                                      <p:rCtr x="6576" y="-9074"/>
                                    </p:animMotion>
                                  </p:childTnLst>
                                </p:cTn>
                              </p:par>
                              <p:par>
                                <p:cTn id="223" presetID="10" presetClass="entr" presetSubtype="0" repeatCount="indefinite" fill="hold" grpId="0" nodeType="withEffect">
                                  <p:stCondLst>
                                    <p:cond delay="0"/>
                                  </p:stCondLst>
                                  <p:childTnLst>
                                    <p:set>
                                      <p:cBhvr>
                                        <p:cTn id="224" dur="1" fill="hold">
                                          <p:stCondLst>
                                            <p:cond delay="0"/>
                                          </p:stCondLst>
                                        </p:cTn>
                                        <p:tgtEl>
                                          <p:spTgt spid="72"/>
                                        </p:tgtEl>
                                        <p:attrNameLst>
                                          <p:attrName>style.visibility</p:attrName>
                                        </p:attrNameLst>
                                      </p:cBhvr>
                                      <p:to>
                                        <p:strVal val="visible"/>
                                      </p:to>
                                    </p:set>
                                    <p:animEffect transition="out" filter="fade">
                                      <p:cBhvr additive="base" accumulate="none">
                                        <p:cTn id="225" dur="336" fill="hold">
                                          <p:stCondLst>
                                            <p:cond delay="2355"/>
                                          </p:stCondLst>
                                        </p:cTn>
                                        <p:tgtEl>
                                          <p:spTgt spid="72"/>
                                        </p:tgtEl>
                                      </p:cBhvr>
                                    </p:animEffect>
                                    <p:animEffect transition="in" filter="fade">
                                      <p:cBhvr additive="base" accumulate="none">
                                        <p:cTn id="226" dur="336" fill="hold">
                                          <p:stCondLst>
                                            <p:cond delay="0"/>
                                          </p:stCondLst>
                                        </p:cTn>
                                        <p:tgtEl>
                                          <p:spTgt spid="72"/>
                                        </p:tgtEl>
                                      </p:cBhvr>
                                    </p:animEffect>
                                    <p:set>
                                      <p:cBhvr additive="base" accumulate="none">
                                        <p:cTn id="227" dur="1" fill="hold">
                                          <p:stCondLst>
                                            <p:cond delay="2690"/>
                                          </p:stCondLst>
                                        </p:cTn>
                                        <p:tgtEl>
                                          <p:spTgt spid="72"/>
                                        </p:tgtEl>
                                        <p:attrNameLst>
                                          <p:attrName>style.visibility</p:attrName>
                                        </p:attrNameLst>
                                      </p:cBhvr>
                                      <p:to>
                                        <p:strVal val="hidden"/>
                                      </p:to>
                                    </p:set>
                                    <p:set>
                                      <p:cBhvr additive="base" accumulate="none">
                                        <p:cTn id="228" dur="3095" fill="hold">
                                          <p:stCondLst>
                                            <p:cond delay="0"/>
                                          </p:stCondLst>
                                        </p:cTn>
                                        <p:tgtEl>
                                          <p:spTgt spid="72"/>
                                        </p:tgtEl>
                                        <p:attrNameLst>
                                          <p:attrName/>
                                        </p:attrNameLst>
                                      </p:cBhvr>
                                      <p:to>
                                        <p:strVal val=""/>
                                      </p:to>
                                    </p:set>
                                  </p:childTnLst>
                                </p:cTn>
                              </p:par>
                              <p:par>
                                <p:cTn id="229" presetID="0" presetClass="path" presetSubtype="0" repeatCount="indefinite" fill="hold" grpId="1" nodeType="withEffect">
                                  <p:stCondLst>
                                    <p:cond delay="0"/>
                                  </p:stCondLst>
                                  <p:childTnLst>
                                    <p:animMotion origin="layout" path="M -0.00013 -0.00023 C 0.09909 -0.0574 0.07318 0.02848 0.16263 -0.03726 " pathEditMode="relative" rAng="0" ptsTypes="AA">
                                      <p:cBhvr>
                                        <p:cTn id="230" dur="3846" fill="hold"/>
                                        <p:tgtEl>
                                          <p:spTgt spid="72"/>
                                        </p:tgtEl>
                                        <p:attrNameLst>
                                          <p:attrName>ppt_x</p:attrName>
                                          <p:attrName>ppt_y</p:attrName>
                                        </p:attrNameLst>
                                      </p:cBhvr>
                                      <p:rCtr x="8138" y="-1852"/>
                                    </p:animMotion>
                                  </p:childTnLst>
                                </p:cTn>
                              </p:par>
                              <p:par>
                                <p:cTn id="231" presetID="10" presetClass="entr" presetSubtype="0" repeatCount="indefinite" fill="hold" grpId="0" nodeType="withEffect">
                                  <p:stCondLst>
                                    <p:cond delay="0"/>
                                  </p:stCondLst>
                                  <p:childTnLst>
                                    <p:set>
                                      <p:cBhvr>
                                        <p:cTn id="232" dur="1" fill="hold">
                                          <p:stCondLst>
                                            <p:cond delay="0"/>
                                          </p:stCondLst>
                                        </p:cTn>
                                        <p:tgtEl>
                                          <p:spTgt spid="73"/>
                                        </p:tgtEl>
                                        <p:attrNameLst>
                                          <p:attrName>style.visibility</p:attrName>
                                        </p:attrNameLst>
                                      </p:cBhvr>
                                      <p:to>
                                        <p:strVal val="visible"/>
                                      </p:to>
                                    </p:set>
                                    <p:animEffect transition="out" filter="fade">
                                      <p:cBhvr additive="base" accumulate="none">
                                        <p:cTn id="233" dur="364" fill="hold">
                                          <p:stCondLst>
                                            <p:cond delay="2545"/>
                                          </p:stCondLst>
                                        </p:cTn>
                                        <p:tgtEl>
                                          <p:spTgt spid="73"/>
                                        </p:tgtEl>
                                      </p:cBhvr>
                                    </p:animEffect>
                                    <p:animEffect transition="in" filter="fade">
                                      <p:cBhvr additive="base" accumulate="none">
                                        <p:cTn id="234" dur="364" fill="hold">
                                          <p:stCondLst>
                                            <p:cond delay="0"/>
                                          </p:stCondLst>
                                        </p:cTn>
                                        <p:tgtEl>
                                          <p:spTgt spid="73"/>
                                        </p:tgtEl>
                                      </p:cBhvr>
                                    </p:animEffect>
                                    <p:set>
                                      <p:cBhvr additive="base" accumulate="none">
                                        <p:cTn id="235" dur="1" fill="hold">
                                          <p:stCondLst>
                                            <p:cond delay="2907"/>
                                          </p:stCondLst>
                                        </p:cTn>
                                        <p:tgtEl>
                                          <p:spTgt spid="73"/>
                                        </p:tgtEl>
                                        <p:attrNameLst>
                                          <p:attrName>style.visibility</p:attrName>
                                        </p:attrNameLst>
                                      </p:cBhvr>
                                      <p:to>
                                        <p:strVal val="hidden"/>
                                      </p:to>
                                    </p:set>
                                    <p:set>
                                      <p:cBhvr additive="base" accumulate="none">
                                        <p:cTn id="236" dur="3345" fill="hold">
                                          <p:stCondLst>
                                            <p:cond delay="0"/>
                                          </p:stCondLst>
                                        </p:cTn>
                                        <p:tgtEl>
                                          <p:spTgt spid="73"/>
                                        </p:tgtEl>
                                        <p:attrNameLst>
                                          <p:attrName/>
                                        </p:attrNameLst>
                                      </p:cBhvr>
                                      <p:to>
                                        <p:strVal val=""/>
                                      </p:to>
                                    </p:set>
                                  </p:childTnLst>
                                </p:cTn>
                              </p:par>
                              <p:par>
                                <p:cTn id="237" presetID="0" presetClass="path" presetSubtype="0" repeatCount="indefinite" fill="hold" grpId="1" nodeType="withEffect">
                                  <p:stCondLst>
                                    <p:cond delay="0"/>
                                  </p:stCondLst>
                                  <p:childTnLst>
                                    <p:animMotion origin="layout" path="M -3.75E-6 -2.96296E-6 C 0.1069 -0.07315 0.10586 -0.1625 0.1336 -0.2912 " pathEditMode="relative" rAng="0" ptsTypes="AA">
                                      <p:cBhvr>
                                        <p:cTn id="238" dur="3444" fill="hold"/>
                                        <p:tgtEl>
                                          <p:spTgt spid="73"/>
                                        </p:tgtEl>
                                        <p:attrNameLst>
                                          <p:attrName>ppt_x</p:attrName>
                                          <p:attrName>ppt_y</p:attrName>
                                        </p:attrNameLst>
                                      </p:cBhvr>
                                      <p:rCtr x="6680" y="-14560"/>
                                    </p:animMotion>
                                  </p:childTnLst>
                                </p:cTn>
                              </p:par>
                              <p:par>
                                <p:cTn id="239" presetID="10" presetClass="entr" presetSubtype="0" repeatCount="indefinite" fill="hold" grpId="0" nodeType="withEffect">
                                  <p:stCondLst>
                                    <p:cond delay="0"/>
                                  </p:stCondLst>
                                  <p:childTnLst>
                                    <p:set>
                                      <p:cBhvr>
                                        <p:cTn id="240" dur="1" fill="hold">
                                          <p:stCondLst>
                                            <p:cond delay="0"/>
                                          </p:stCondLst>
                                        </p:cTn>
                                        <p:tgtEl>
                                          <p:spTgt spid="74"/>
                                        </p:tgtEl>
                                        <p:attrNameLst>
                                          <p:attrName>style.visibility</p:attrName>
                                        </p:attrNameLst>
                                      </p:cBhvr>
                                      <p:to>
                                        <p:strVal val="visible"/>
                                      </p:to>
                                    </p:set>
                                    <p:animEffect transition="out" filter="fade">
                                      <p:cBhvr additive="base" accumulate="none">
                                        <p:cTn id="241" dur="250" fill="hold">
                                          <p:stCondLst>
                                            <p:cond delay="1750"/>
                                          </p:stCondLst>
                                        </p:cTn>
                                        <p:tgtEl>
                                          <p:spTgt spid="74"/>
                                        </p:tgtEl>
                                      </p:cBhvr>
                                    </p:animEffect>
                                    <p:animEffect transition="in" filter="fade">
                                      <p:cBhvr additive="base" accumulate="none">
                                        <p:cTn id="242" dur="250" fill="hold">
                                          <p:stCondLst>
                                            <p:cond delay="0"/>
                                          </p:stCondLst>
                                        </p:cTn>
                                        <p:tgtEl>
                                          <p:spTgt spid="74"/>
                                        </p:tgtEl>
                                      </p:cBhvr>
                                    </p:animEffect>
                                    <p:set>
                                      <p:cBhvr additive="base" accumulate="none">
                                        <p:cTn id="243" dur="1" fill="hold">
                                          <p:stCondLst>
                                            <p:cond delay="1999"/>
                                          </p:stCondLst>
                                        </p:cTn>
                                        <p:tgtEl>
                                          <p:spTgt spid="74"/>
                                        </p:tgtEl>
                                        <p:attrNameLst>
                                          <p:attrName>style.visibility</p:attrName>
                                        </p:attrNameLst>
                                      </p:cBhvr>
                                      <p:to>
                                        <p:strVal val="hidden"/>
                                      </p:to>
                                    </p:set>
                                    <p:set>
                                      <p:cBhvr additive="base" accumulate="none">
                                        <p:cTn id="244" dur="2300" fill="hold">
                                          <p:stCondLst>
                                            <p:cond delay="0"/>
                                          </p:stCondLst>
                                        </p:cTn>
                                        <p:tgtEl>
                                          <p:spTgt spid="74"/>
                                        </p:tgtEl>
                                        <p:attrNameLst>
                                          <p:attrName/>
                                        </p:attrNameLst>
                                      </p:cBhvr>
                                      <p:to>
                                        <p:strVal val=""/>
                                      </p:to>
                                    </p:set>
                                  </p:childTnLst>
                                </p:cTn>
                              </p:par>
                              <p:par>
                                <p:cTn id="245" presetID="0" presetClass="path" presetSubtype="0" repeatCount="indefinite" fill="hold" grpId="1" nodeType="withEffect">
                                  <p:stCondLst>
                                    <p:cond delay="0"/>
                                  </p:stCondLst>
                                  <p:childTnLst>
                                    <p:animMotion origin="layout" path="M 1.66667E-6 -2.59259E-6 C 0.07122 -0.04398 0.06237 -0.16273 0.0901 -0.27847 " pathEditMode="relative" rAng="0" ptsTypes="AA">
                                      <p:cBhvr>
                                        <p:cTn id="246" dur="2300" fill="hold"/>
                                        <p:tgtEl>
                                          <p:spTgt spid="74"/>
                                        </p:tgtEl>
                                        <p:attrNameLst>
                                          <p:attrName>ppt_x</p:attrName>
                                          <p:attrName>ppt_y</p:attrName>
                                        </p:attrNameLst>
                                      </p:cBhvr>
                                      <p:rCtr x="4505" y="-13935"/>
                                    </p:animMotion>
                                  </p:childTnLst>
                                </p:cTn>
                              </p:par>
                              <p:par>
                                <p:cTn id="247" presetID="10" presetClass="entr" presetSubtype="0" repeatCount="indefinite" fill="hold" grpId="0" nodeType="withEffect">
                                  <p:stCondLst>
                                    <p:cond delay="0"/>
                                  </p:stCondLst>
                                  <p:childTnLst>
                                    <p:set>
                                      <p:cBhvr>
                                        <p:cTn id="248" dur="1" fill="hold">
                                          <p:stCondLst>
                                            <p:cond delay="0"/>
                                          </p:stCondLst>
                                        </p:cTn>
                                        <p:tgtEl>
                                          <p:spTgt spid="75"/>
                                        </p:tgtEl>
                                        <p:attrNameLst>
                                          <p:attrName>style.visibility</p:attrName>
                                        </p:attrNameLst>
                                      </p:cBhvr>
                                      <p:to>
                                        <p:strVal val="visible"/>
                                      </p:to>
                                    </p:set>
                                    <p:animEffect transition="out" filter="fade">
                                      <p:cBhvr additive="base" accumulate="none">
                                        <p:cTn id="249" dur="250" fill="hold">
                                          <p:stCondLst>
                                            <p:cond delay="1750"/>
                                          </p:stCondLst>
                                        </p:cTn>
                                        <p:tgtEl>
                                          <p:spTgt spid="75"/>
                                        </p:tgtEl>
                                      </p:cBhvr>
                                    </p:animEffect>
                                    <p:animEffect transition="in" filter="fade">
                                      <p:cBhvr additive="base" accumulate="none">
                                        <p:cTn id="250" dur="250" fill="hold">
                                          <p:stCondLst>
                                            <p:cond delay="0"/>
                                          </p:stCondLst>
                                        </p:cTn>
                                        <p:tgtEl>
                                          <p:spTgt spid="75"/>
                                        </p:tgtEl>
                                      </p:cBhvr>
                                    </p:animEffect>
                                    <p:set>
                                      <p:cBhvr additive="base" accumulate="none">
                                        <p:cTn id="251" dur="1" fill="hold">
                                          <p:stCondLst>
                                            <p:cond delay="1999"/>
                                          </p:stCondLst>
                                        </p:cTn>
                                        <p:tgtEl>
                                          <p:spTgt spid="75"/>
                                        </p:tgtEl>
                                        <p:attrNameLst>
                                          <p:attrName>style.visibility</p:attrName>
                                        </p:attrNameLst>
                                      </p:cBhvr>
                                      <p:to>
                                        <p:strVal val="hidden"/>
                                      </p:to>
                                    </p:set>
                                    <p:set>
                                      <p:cBhvr additive="base" accumulate="none">
                                        <p:cTn id="252" dur="2300" fill="hold">
                                          <p:stCondLst>
                                            <p:cond delay="0"/>
                                          </p:stCondLst>
                                        </p:cTn>
                                        <p:tgtEl>
                                          <p:spTgt spid="75"/>
                                        </p:tgtEl>
                                        <p:attrNameLst>
                                          <p:attrName/>
                                        </p:attrNameLst>
                                      </p:cBhvr>
                                      <p:to>
                                        <p:strVal val=""/>
                                      </p:to>
                                    </p:set>
                                  </p:childTnLst>
                                </p:cTn>
                              </p:par>
                              <p:par>
                                <p:cTn id="253" presetID="0" presetClass="path" presetSubtype="0" repeatCount="indefinite" fill="hold" grpId="1" nodeType="withEffect">
                                  <p:stCondLst>
                                    <p:cond delay="0"/>
                                  </p:stCondLst>
                                  <p:childTnLst>
                                    <p:animMotion origin="layout" path="M 4.16667E-6 4.44444E-6 C -0.01133 -0.10579 -0.06198 -0.1845 -0.00769 -0.31459 " pathEditMode="relative" rAng="0" ptsTypes="AA">
                                      <p:cBhvr>
                                        <p:cTn id="254" dur="2300" fill="hold"/>
                                        <p:tgtEl>
                                          <p:spTgt spid="75"/>
                                        </p:tgtEl>
                                        <p:attrNameLst>
                                          <p:attrName>ppt_x</p:attrName>
                                          <p:attrName>ppt_y</p:attrName>
                                        </p:attrNameLst>
                                      </p:cBhvr>
                                      <p:rCtr x="-1628" y="-15741"/>
                                    </p:animMotion>
                                  </p:childTnLst>
                                </p:cTn>
                              </p:par>
                              <p:par>
                                <p:cTn id="255" presetID="10" presetClass="entr" presetSubtype="0" repeatCount="indefinite" fill="hold" grpId="0" nodeType="withEffect">
                                  <p:stCondLst>
                                    <p:cond delay="0"/>
                                  </p:stCondLst>
                                  <p:childTnLst>
                                    <p:set>
                                      <p:cBhvr>
                                        <p:cTn id="256" dur="1" fill="hold">
                                          <p:stCondLst>
                                            <p:cond delay="0"/>
                                          </p:stCondLst>
                                        </p:cTn>
                                        <p:tgtEl>
                                          <p:spTgt spid="76"/>
                                        </p:tgtEl>
                                        <p:attrNameLst>
                                          <p:attrName>style.visibility</p:attrName>
                                        </p:attrNameLst>
                                      </p:cBhvr>
                                      <p:to>
                                        <p:strVal val="visible"/>
                                      </p:to>
                                    </p:set>
                                    <p:animEffect transition="out" filter="fade">
                                      <p:cBhvr additive="base" accumulate="none">
                                        <p:cTn id="257" dur="250" fill="hold">
                                          <p:stCondLst>
                                            <p:cond delay="1750"/>
                                          </p:stCondLst>
                                        </p:cTn>
                                        <p:tgtEl>
                                          <p:spTgt spid="76"/>
                                        </p:tgtEl>
                                      </p:cBhvr>
                                    </p:animEffect>
                                    <p:animEffect transition="in" filter="fade">
                                      <p:cBhvr additive="base" accumulate="none">
                                        <p:cTn id="258" dur="250" fill="hold">
                                          <p:stCondLst>
                                            <p:cond delay="0"/>
                                          </p:stCondLst>
                                        </p:cTn>
                                        <p:tgtEl>
                                          <p:spTgt spid="76"/>
                                        </p:tgtEl>
                                      </p:cBhvr>
                                    </p:animEffect>
                                    <p:set>
                                      <p:cBhvr additive="base" accumulate="none">
                                        <p:cTn id="259" dur="1" fill="hold">
                                          <p:stCondLst>
                                            <p:cond delay="1999"/>
                                          </p:stCondLst>
                                        </p:cTn>
                                        <p:tgtEl>
                                          <p:spTgt spid="76"/>
                                        </p:tgtEl>
                                        <p:attrNameLst>
                                          <p:attrName>style.visibility</p:attrName>
                                        </p:attrNameLst>
                                      </p:cBhvr>
                                      <p:to>
                                        <p:strVal val="hidden"/>
                                      </p:to>
                                    </p:set>
                                    <p:set>
                                      <p:cBhvr additive="base" accumulate="none">
                                        <p:cTn id="260" dur="2300" fill="hold">
                                          <p:stCondLst>
                                            <p:cond delay="0"/>
                                          </p:stCondLst>
                                        </p:cTn>
                                        <p:tgtEl>
                                          <p:spTgt spid="76"/>
                                        </p:tgtEl>
                                        <p:attrNameLst>
                                          <p:attrName/>
                                        </p:attrNameLst>
                                      </p:cBhvr>
                                      <p:to>
                                        <p:strVal val=""/>
                                      </p:to>
                                    </p:set>
                                  </p:childTnLst>
                                </p:cTn>
                              </p:par>
                              <p:par>
                                <p:cTn id="261" presetID="0" presetClass="path" presetSubtype="0" repeatCount="indefinite" fill="hold" grpId="1" nodeType="withEffect">
                                  <p:stCondLst>
                                    <p:cond delay="0"/>
                                  </p:stCondLst>
                                  <p:childTnLst>
                                    <p:animMotion origin="layout" path="M -0.00013 -7.40741E-7 C 0.06472 -0.13542 0.07709 -0.05139 0.13151 -0.18125 " pathEditMode="relative" rAng="0" ptsTypes="AA">
                                      <p:cBhvr>
                                        <p:cTn id="262" dur="2300" fill="hold"/>
                                        <p:tgtEl>
                                          <p:spTgt spid="76"/>
                                        </p:tgtEl>
                                        <p:attrNameLst>
                                          <p:attrName>ppt_x</p:attrName>
                                          <p:attrName>ppt_y</p:attrName>
                                        </p:attrNameLst>
                                      </p:cBhvr>
                                      <p:rCtr x="6589" y="-9074"/>
                                    </p:animMotion>
                                  </p:childTnLst>
                                </p:cTn>
                              </p:par>
                              <p:par>
                                <p:cTn id="263" presetID="10" presetClass="entr" presetSubtype="0" repeatCount="indefinite" fill="hold" grpId="0" nodeType="withEffect">
                                  <p:stCondLst>
                                    <p:cond delay="0"/>
                                  </p:stCondLst>
                                  <p:childTnLst>
                                    <p:set>
                                      <p:cBhvr>
                                        <p:cTn id="264" dur="1" fill="hold">
                                          <p:stCondLst>
                                            <p:cond delay="0"/>
                                          </p:stCondLst>
                                        </p:cTn>
                                        <p:tgtEl>
                                          <p:spTgt spid="77"/>
                                        </p:tgtEl>
                                        <p:attrNameLst>
                                          <p:attrName>style.visibility</p:attrName>
                                        </p:attrNameLst>
                                      </p:cBhvr>
                                      <p:to>
                                        <p:strVal val="visible"/>
                                      </p:to>
                                    </p:set>
                                    <p:animEffect transition="out" filter="fade">
                                      <p:cBhvr additive="base" accumulate="none">
                                        <p:cTn id="265" dur="250" fill="hold">
                                          <p:stCondLst>
                                            <p:cond delay="1750"/>
                                          </p:stCondLst>
                                        </p:cTn>
                                        <p:tgtEl>
                                          <p:spTgt spid="77"/>
                                        </p:tgtEl>
                                      </p:cBhvr>
                                    </p:animEffect>
                                    <p:animEffect transition="in" filter="fade">
                                      <p:cBhvr additive="base" accumulate="none">
                                        <p:cTn id="266" dur="250" fill="hold">
                                          <p:stCondLst>
                                            <p:cond delay="0"/>
                                          </p:stCondLst>
                                        </p:cTn>
                                        <p:tgtEl>
                                          <p:spTgt spid="77"/>
                                        </p:tgtEl>
                                      </p:cBhvr>
                                    </p:animEffect>
                                    <p:set>
                                      <p:cBhvr additive="base" accumulate="none">
                                        <p:cTn id="267" dur="1" fill="hold">
                                          <p:stCondLst>
                                            <p:cond delay="1999"/>
                                          </p:stCondLst>
                                        </p:cTn>
                                        <p:tgtEl>
                                          <p:spTgt spid="77"/>
                                        </p:tgtEl>
                                        <p:attrNameLst>
                                          <p:attrName>style.visibility</p:attrName>
                                        </p:attrNameLst>
                                      </p:cBhvr>
                                      <p:to>
                                        <p:strVal val="hidden"/>
                                      </p:to>
                                    </p:set>
                                    <p:set>
                                      <p:cBhvr additive="base" accumulate="none">
                                        <p:cTn id="268" dur="2300" fill="hold">
                                          <p:stCondLst>
                                            <p:cond delay="0"/>
                                          </p:stCondLst>
                                        </p:cTn>
                                        <p:tgtEl>
                                          <p:spTgt spid="77"/>
                                        </p:tgtEl>
                                        <p:attrNameLst>
                                          <p:attrName/>
                                        </p:attrNameLst>
                                      </p:cBhvr>
                                      <p:to>
                                        <p:strVal val=""/>
                                      </p:to>
                                    </p:set>
                                  </p:childTnLst>
                                </p:cTn>
                              </p:par>
                              <p:par>
                                <p:cTn id="269" presetID="0" presetClass="path" presetSubtype="0" repeatCount="indefinite" fill="hold" grpId="1" nodeType="withEffect">
                                  <p:stCondLst>
                                    <p:cond delay="0"/>
                                  </p:stCondLst>
                                  <p:childTnLst>
                                    <p:animMotion origin="layout" path="M -0.00013 0 C 0.08372 -0.1206 0.14375 -0.01111 0.19831 -0.14097 " pathEditMode="relative" rAng="0" ptsTypes="AA">
                                      <p:cBhvr>
                                        <p:cTn id="270" dur="2300" fill="hold"/>
                                        <p:tgtEl>
                                          <p:spTgt spid="77"/>
                                        </p:tgtEl>
                                        <p:attrNameLst>
                                          <p:attrName>ppt_x</p:attrName>
                                          <p:attrName>ppt_y</p:attrName>
                                        </p:attrNameLst>
                                      </p:cBhvr>
                                      <p:rCtr x="9922" y="-7060"/>
                                    </p:animMotion>
                                  </p:childTnLst>
                                </p:cTn>
                              </p:par>
                              <p:par>
                                <p:cTn id="271" presetID="10" presetClass="entr" presetSubtype="0" repeatCount="indefinite" fill="hold" grpId="0" nodeType="withEffect">
                                  <p:stCondLst>
                                    <p:cond delay="0"/>
                                  </p:stCondLst>
                                  <p:childTnLst>
                                    <p:set>
                                      <p:cBhvr>
                                        <p:cTn id="272" dur="1" fill="hold">
                                          <p:stCondLst>
                                            <p:cond delay="0"/>
                                          </p:stCondLst>
                                        </p:cTn>
                                        <p:tgtEl>
                                          <p:spTgt spid="78"/>
                                        </p:tgtEl>
                                        <p:attrNameLst>
                                          <p:attrName>style.visibility</p:attrName>
                                        </p:attrNameLst>
                                      </p:cBhvr>
                                      <p:to>
                                        <p:strVal val="visible"/>
                                      </p:to>
                                    </p:set>
                                    <p:animEffect transition="out" filter="fade">
                                      <p:cBhvr additive="base" accumulate="none">
                                        <p:cTn id="273" dur="250" fill="hold">
                                          <p:stCondLst>
                                            <p:cond delay="1750"/>
                                          </p:stCondLst>
                                        </p:cTn>
                                        <p:tgtEl>
                                          <p:spTgt spid="78"/>
                                        </p:tgtEl>
                                      </p:cBhvr>
                                    </p:animEffect>
                                    <p:animEffect transition="in" filter="fade">
                                      <p:cBhvr additive="base" accumulate="none">
                                        <p:cTn id="274" dur="250" fill="hold">
                                          <p:stCondLst>
                                            <p:cond delay="0"/>
                                          </p:stCondLst>
                                        </p:cTn>
                                        <p:tgtEl>
                                          <p:spTgt spid="78"/>
                                        </p:tgtEl>
                                      </p:cBhvr>
                                    </p:animEffect>
                                    <p:set>
                                      <p:cBhvr additive="base" accumulate="none">
                                        <p:cTn id="275" dur="1" fill="hold">
                                          <p:stCondLst>
                                            <p:cond delay="1999"/>
                                          </p:stCondLst>
                                        </p:cTn>
                                        <p:tgtEl>
                                          <p:spTgt spid="78"/>
                                        </p:tgtEl>
                                        <p:attrNameLst>
                                          <p:attrName>style.visibility</p:attrName>
                                        </p:attrNameLst>
                                      </p:cBhvr>
                                      <p:to>
                                        <p:strVal val="hidden"/>
                                      </p:to>
                                    </p:set>
                                    <p:set>
                                      <p:cBhvr additive="base" accumulate="none">
                                        <p:cTn id="276" dur="2300" fill="hold">
                                          <p:stCondLst>
                                            <p:cond delay="0"/>
                                          </p:stCondLst>
                                        </p:cTn>
                                        <p:tgtEl>
                                          <p:spTgt spid="78"/>
                                        </p:tgtEl>
                                        <p:attrNameLst>
                                          <p:attrName/>
                                        </p:attrNameLst>
                                      </p:cBhvr>
                                      <p:to>
                                        <p:strVal val=""/>
                                      </p:to>
                                    </p:set>
                                  </p:childTnLst>
                                </p:cTn>
                              </p:par>
                              <p:par>
                                <p:cTn id="277" presetID="0" presetClass="path" presetSubtype="0" repeatCount="indefinite" fill="hold" grpId="1" nodeType="withEffect">
                                  <p:stCondLst>
                                    <p:cond delay="0"/>
                                  </p:stCondLst>
                                  <p:childTnLst>
                                    <p:animMotion origin="layout" path="M -0.00013 -0.00023 C 0.09909 -0.0574 0.07318 0.02847 0.16263 -0.03727 " pathEditMode="relative" rAng="0" ptsTypes="AA">
                                      <p:cBhvr>
                                        <p:cTn id="278" dur="2300" fill="hold"/>
                                        <p:tgtEl>
                                          <p:spTgt spid="78"/>
                                        </p:tgtEl>
                                        <p:attrNameLst>
                                          <p:attrName>ppt_x</p:attrName>
                                          <p:attrName>ppt_y</p:attrName>
                                        </p:attrNameLst>
                                      </p:cBhvr>
                                      <p:rCtr x="8138" y="-1852"/>
                                    </p:animMotion>
                                  </p:childTnLst>
                                </p:cTn>
                              </p:par>
                              <p:par>
                                <p:cTn id="279" presetID="10" presetClass="entr" presetSubtype="0" repeatCount="indefinite" fill="hold" grpId="0" nodeType="withEffect">
                                  <p:stCondLst>
                                    <p:cond delay="0"/>
                                  </p:stCondLst>
                                  <p:childTnLst>
                                    <p:set>
                                      <p:cBhvr>
                                        <p:cTn id="280" dur="1" fill="hold">
                                          <p:stCondLst>
                                            <p:cond delay="0"/>
                                          </p:stCondLst>
                                        </p:cTn>
                                        <p:tgtEl>
                                          <p:spTgt spid="79"/>
                                        </p:tgtEl>
                                        <p:attrNameLst>
                                          <p:attrName>style.visibility</p:attrName>
                                        </p:attrNameLst>
                                      </p:cBhvr>
                                      <p:to>
                                        <p:strVal val="visible"/>
                                      </p:to>
                                    </p:set>
                                    <p:animEffect transition="out" filter="fade">
                                      <p:cBhvr additive="base" accumulate="none">
                                        <p:cTn id="281" dur="250" fill="hold">
                                          <p:stCondLst>
                                            <p:cond delay="1750"/>
                                          </p:stCondLst>
                                        </p:cTn>
                                        <p:tgtEl>
                                          <p:spTgt spid="79"/>
                                        </p:tgtEl>
                                      </p:cBhvr>
                                    </p:animEffect>
                                    <p:animEffect transition="in" filter="fade">
                                      <p:cBhvr additive="base" accumulate="none">
                                        <p:cTn id="282" dur="250" fill="hold">
                                          <p:stCondLst>
                                            <p:cond delay="0"/>
                                          </p:stCondLst>
                                        </p:cTn>
                                        <p:tgtEl>
                                          <p:spTgt spid="79"/>
                                        </p:tgtEl>
                                      </p:cBhvr>
                                    </p:animEffect>
                                    <p:set>
                                      <p:cBhvr additive="base" accumulate="none">
                                        <p:cTn id="283" dur="1" fill="hold">
                                          <p:stCondLst>
                                            <p:cond delay="1999"/>
                                          </p:stCondLst>
                                        </p:cTn>
                                        <p:tgtEl>
                                          <p:spTgt spid="79"/>
                                        </p:tgtEl>
                                        <p:attrNameLst>
                                          <p:attrName>style.visibility</p:attrName>
                                        </p:attrNameLst>
                                      </p:cBhvr>
                                      <p:to>
                                        <p:strVal val="hidden"/>
                                      </p:to>
                                    </p:set>
                                    <p:set>
                                      <p:cBhvr additive="base" accumulate="none">
                                        <p:cTn id="284" dur="2300" fill="hold">
                                          <p:stCondLst>
                                            <p:cond delay="0"/>
                                          </p:stCondLst>
                                        </p:cTn>
                                        <p:tgtEl>
                                          <p:spTgt spid="79"/>
                                        </p:tgtEl>
                                        <p:attrNameLst>
                                          <p:attrName/>
                                        </p:attrNameLst>
                                      </p:cBhvr>
                                      <p:to>
                                        <p:strVal val=""/>
                                      </p:to>
                                    </p:set>
                                  </p:childTnLst>
                                </p:cTn>
                              </p:par>
                              <p:par>
                                <p:cTn id="285" presetID="0" presetClass="path" presetSubtype="0" repeatCount="indefinite" fill="hold" grpId="1" nodeType="withEffect">
                                  <p:stCondLst>
                                    <p:cond delay="0"/>
                                  </p:stCondLst>
                                  <p:childTnLst>
                                    <p:animMotion origin="layout" path="M -3.125E-6 0 C 0.00378 -0.22477 0.15391 -0.14306 0.13373 -0.2912 " pathEditMode="relative" rAng="0" ptsTypes="AA">
                                      <p:cBhvr>
                                        <p:cTn id="286" dur="2300" fill="hold"/>
                                        <p:tgtEl>
                                          <p:spTgt spid="79"/>
                                        </p:tgtEl>
                                        <p:attrNameLst>
                                          <p:attrName>ppt_x</p:attrName>
                                          <p:attrName>ppt_y</p:attrName>
                                        </p:attrNameLst>
                                      </p:cBhvr>
                                      <p:rCtr x="6771" y="-14560"/>
                                    </p:animMotion>
                                  </p:childTnLst>
                                </p:cTn>
                              </p:par>
                              <p:par>
                                <p:cTn id="287" presetID="10" presetClass="entr" presetSubtype="0" repeatCount="indefinite" fill="hold" grpId="0" nodeType="with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out" filter="fade">
                                      <p:cBhvr additive="base" accumulate="none">
                                        <p:cTn id="289" dur="250" fill="hold">
                                          <p:stCondLst>
                                            <p:cond delay="1750"/>
                                          </p:stCondLst>
                                        </p:cTn>
                                        <p:tgtEl>
                                          <p:spTgt spid="80"/>
                                        </p:tgtEl>
                                      </p:cBhvr>
                                    </p:animEffect>
                                    <p:animEffect transition="in" filter="fade">
                                      <p:cBhvr additive="base" accumulate="none">
                                        <p:cTn id="290" dur="250" fill="hold">
                                          <p:stCondLst>
                                            <p:cond delay="0"/>
                                          </p:stCondLst>
                                        </p:cTn>
                                        <p:tgtEl>
                                          <p:spTgt spid="80"/>
                                        </p:tgtEl>
                                      </p:cBhvr>
                                    </p:animEffect>
                                    <p:set>
                                      <p:cBhvr additive="base" accumulate="none">
                                        <p:cTn id="291" dur="1" fill="hold">
                                          <p:stCondLst>
                                            <p:cond delay="1999"/>
                                          </p:stCondLst>
                                        </p:cTn>
                                        <p:tgtEl>
                                          <p:spTgt spid="80"/>
                                        </p:tgtEl>
                                        <p:attrNameLst>
                                          <p:attrName>style.visibility</p:attrName>
                                        </p:attrNameLst>
                                      </p:cBhvr>
                                      <p:to>
                                        <p:strVal val="hidden"/>
                                      </p:to>
                                    </p:set>
                                    <p:set>
                                      <p:cBhvr additive="base" accumulate="none">
                                        <p:cTn id="292" dur="2300" fill="hold">
                                          <p:stCondLst>
                                            <p:cond delay="0"/>
                                          </p:stCondLst>
                                        </p:cTn>
                                        <p:tgtEl>
                                          <p:spTgt spid="80"/>
                                        </p:tgtEl>
                                        <p:attrNameLst>
                                          <p:attrName/>
                                        </p:attrNameLst>
                                      </p:cBhvr>
                                      <p:to>
                                        <p:strVal val=""/>
                                      </p:to>
                                    </p:set>
                                  </p:childTnLst>
                                </p:cTn>
                              </p:par>
                              <p:par>
                                <p:cTn id="293" presetID="0" presetClass="path" presetSubtype="0" repeatCount="indefinite" fill="hold" grpId="1" nodeType="withEffect">
                                  <p:stCondLst>
                                    <p:cond delay="0"/>
                                  </p:stCondLst>
                                  <p:childTnLst>
                                    <p:animMotion origin="layout" path="M 6.25E-7 -2.59259E-6 C 0.03229 -0.19768 0.04193 -0.19838 0.13359 -0.2912 " pathEditMode="relative" rAng="0" ptsTypes="AA">
                                      <p:cBhvr>
                                        <p:cTn id="294" dur="2300" fill="hold"/>
                                        <p:tgtEl>
                                          <p:spTgt spid="80"/>
                                        </p:tgtEl>
                                        <p:attrNameLst>
                                          <p:attrName>ppt_x</p:attrName>
                                          <p:attrName>ppt_y</p:attrName>
                                        </p:attrNameLst>
                                      </p:cBhvr>
                                      <p:rCtr x="6680" y="-14560"/>
                                    </p:animMotion>
                                  </p:childTnLst>
                                </p:cTn>
                              </p:par>
                              <p:par>
                                <p:cTn id="295" presetID="10" presetClass="entr" presetSubtype="0" repeatCount="indefinite" fill="hold" grpId="0" nodeType="withEffect">
                                  <p:stCondLst>
                                    <p:cond delay="0"/>
                                  </p:stCondLst>
                                  <p:childTnLst>
                                    <p:set>
                                      <p:cBhvr>
                                        <p:cTn id="296" dur="1" fill="hold">
                                          <p:stCondLst>
                                            <p:cond delay="0"/>
                                          </p:stCondLst>
                                        </p:cTn>
                                        <p:tgtEl>
                                          <p:spTgt spid="81"/>
                                        </p:tgtEl>
                                        <p:attrNameLst>
                                          <p:attrName>style.visibility</p:attrName>
                                        </p:attrNameLst>
                                      </p:cBhvr>
                                      <p:to>
                                        <p:strVal val="visible"/>
                                      </p:to>
                                    </p:set>
                                    <p:animEffect transition="out" filter="fade">
                                      <p:cBhvr additive="base" accumulate="none">
                                        <p:cTn id="297" dur="250" fill="hold">
                                          <p:stCondLst>
                                            <p:cond delay="1750"/>
                                          </p:stCondLst>
                                        </p:cTn>
                                        <p:tgtEl>
                                          <p:spTgt spid="81"/>
                                        </p:tgtEl>
                                      </p:cBhvr>
                                    </p:animEffect>
                                    <p:animEffect transition="in" filter="fade">
                                      <p:cBhvr additive="base" accumulate="none">
                                        <p:cTn id="298" dur="250" fill="hold">
                                          <p:stCondLst>
                                            <p:cond delay="0"/>
                                          </p:stCondLst>
                                        </p:cTn>
                                        <p:tgtEl>
                                          <p:spTgt spid="81"/>
                                        </p:tgtEl>
                                      </p:cBhvr>
                                    </p:animEffect>
                                    <p:set>
                                      <p:cBhvr additive="base" accumulate="none">
                                        <p:cTn id="299" dur="1" fill="hold">
                                          <p:stCondLst>
                                            <p:cond delay="1999"/>
                                          </p:stCondLst>
                                        </p:cTn>
                                        <p:tgtEl>
                                          <p:spTgt spid="81"/>
                                        </p:tgtEl>
                                        <p:attrNameLst>
                                          <p:attrName>style.visibility</p:attrName>
                                        </p:attrNameLst>
                                      </p:cBhvr>
                                      <p:to>
                                        <p:strVal val="hidden"/>
                                      </p:to>
                                    </p:set>
                                    <p:set>
                                      <p:cBhvr additive="base" accumulate="none">
                                        <p:cTn id="300" dur="2300" fill="hold">
                                          <p:stCondLst>
                                            <p:cond delay="0"/>
                                          </p:stCondLst>
                                        </p:cTn>
                                        <p:tgtEl>
                                          <p:spTgt spid="81"/>
                                        </p:tgtEl>
                                        <p:attrNameLst>
                                          <p:attrName/>
                                        </p:attrNameLst>
                                      </p:cBhvr>
                                      <p:to>
                                        <p:strVal val=""/>
                                      </p:to>
                                    </p:set>
                                  </p:childTnLst>
                                </p:cTn>
                              </p:par>
                              <p:par>
                                <p:cTn id="301" presetID="0" presetClass="path" presetSubtype="0" repeatCount="indefinite" fill="hold" grpId="1" nodeType="withEffect">
                                  <p:stCondLst>
                                    <p:cond delay="0"/>
                                  </p:stCondLst>
                                  <p:childTnLst>
                                    <p:animMotion origin="layout" path="M 3.33333E-6 7.40741E-7 C 0.10703 -0.07315 0.10599 -0.1625 0.13359 -0.2912 " pathEditMode="relative" rAng="0" ptsTypes="AA">
                                      <p:cBhvr>
                                        <p:cTn id="302" dur="2300" fill="hold"/>
                                        <p:tgtEl>
                                          <p:spTgt spid="81"/>
                                        </p:tgtEl>
                                        <p:attrNameLst>
                                          <p:attrName>ppt_x</p:attrName>
                                          <p:attrName>ppt_y</p:attrName>
                                        </p:attrNameLst>
                                      </p:cBhvr>
                                      <p:rCtr x="6680" y="-14560"/>
                                    </p:animMotion>
                                  </p:childTnLst>
                                </p:cTn>
                              </p:par>
                              <p:par>
                                <p:cTn id="303" presetID="10" presetClass="entr" presetSubtype="0" repeatCount="indefinite" fill="hold" grpId="0" nodeType="withEffect">
                                  <p:stCondLst>
                                    <p:cond delay="0"/>
                                  </p:stCondLst>
                                  <p:childTnLst>
                                    <p:set>
                                      <p:cBhvr>
                                        <p:cTn id="304" dur="1" fill="hold">
                                          <p:stCondLst>
                                            <p:cond delay="0"/>
                                          </p:stCondLst>
                                        </p:cTn>
                                        <p:tgtEl>
                                          <p:spTgt spid="82"/>
                                        </p:tgtEl>
                                        <p:attrNameLst>
                                          <p:attrName>style.visibility</p:attrName>
                                        </p:attrNameLst>
                                      </p:cBhvr>
                                      <p:to>
                                        <p:strVal val="visible"/>
                                      </p:to>
                                    </p:set>
                                    <p:animEffect transition="out" filter="fade">
                                      <p:cBhvr additive="base" accumulate="none">
                                        <p:cTn id="305" dur="250" fill="hold">
                                          <p:stCondLst>
                                            <p:cond delay="1750"/>
                                          </p:stCondLst>
                                        </p:cTn>
                                        <p:tgtEl>
                                          <p:spTgt spid="82"/>
                                        </p:tgtEl>
                                      </p:cBhvr>
                                    </p:animEffect>
                                    <p:animEffect transition="in" filter="fade">
                                      <p:cBhvr additive="base" accumulate="none">
                                        <p:cTn id="306" dur="250" fill="hold">
                                          <p:stCondLst>
                                            <p:cond delay="0"/>
                                          </p:stCondLst>
                                        </p:cTn>
                                        <p:tgtEl>
                                          <p:spTgt spid="82"/>
                                        </p:tgtEl>
                                      </p:cBhvr>
                                    </p:animEffect>
                                    <p:set>
                                      <p:cBhvr additive="base" accumulate="none">
                                        <p:cTn id="307" dur="1" fill="hold">
                                          <p:stCondLst>
                                            <p:cond delay="1999"/>
                                          </p:stCondLst>
                                        </p:cTn>
                                        <p:tgtEl>
                                          <p:spTgt spid="82"/>
                                        </p:tgtEl>
                                        <p:attrNameLst>
                                          <p:attrName>style.visibility</p:attrName>
                                        </p:attrNameLst>
                                      </p:cBhvr>
                                      <p:to>
                                        <p:strVal val="hidden"/>
                                      </p:to>
                                    </p:set>
                                    <p:set>
                                      <p:cBhvr additive="base" accumulate="none">
                                        <p:cTn id="308" dur="2300" fill="hold">
                                          <p:stCondLst>
                                            <p:cond delay="0"/>
                                          </p:stCondLst>
                                        </p:cTn>
                                        <p:tgtEl>
                                          <p:spTgt spid="82"/>
                                        </p:tgtEl>
                                        <p:attrNameLst>
                                          <p:attrName/>
                                        </p:attrNameLst>
                                      </p:cBhvr>
                                      <p:to>
                                        <p:strVal val=""/>
                                      </p:to>
                                    </p:set>
                                  </p:childTnLst>
                                </p:cTn>
                              </p:par>
                              <p:par>
                                <p:cTn id="309" presetID="0" presetClass="path" presetSubtype="0" repeatCount="indefinite" fill="hold" grpId="1" nodeType="withEffect">
                                  <p:stCondLst>
                                    <p:cond delay="0"/>
                                  </p:stCondLst>
                                  <p:childTnLst>
                                    <p:animMotion origin="layout" path="M 4.375E-6 1.11022E-16 C 0.00104 -0.11574 -0.11797 -0.13287 -0.09037 -0.26157 " pathEditMode="relative" rAng="0" ptsTypes="AA">
                                      <p:cBhvr>
                                        <p:cTn id="310" dur="2300" fill="hold"/>
                                        <p:tgtEl>
                                          <p:spTgt spid="82"/>
                                        </p:tgtEl>
                                        <p:attrNameLst>
                                          <p:attrName>ppt_x</p:attrName>
                                          <p:attrName>ppt_y</p:attrName>
                                        </p:attrNameLst>
                                      </p:cBhvr>
                                      <p:rCtr x="-4727" y="-13079"/>
                                    </p:animMotion>
                                  </p:childTnLst>
                                </p:cTn>
                              </p:par>
                              <p:par>
                                <p:cTn id="311" presetID="10" presetClass="entr" presetSubtype="0" repeatCount="indefinite" fill="hold" grpId="0" nodeType="withEffect">
                                  <p:stCondLst>
                                    <p:cond delay="0"/>
                                  </p:stCondLst>
                                  <p:childTnLst>
                                    <p:set>
                                      <p:cBhvr>
                                        <p:cTn id="312" dur="1" fill="hold">
                                          <p:stCondLst>
                                            <p:cond delay="0"/>
                                          </p:stCondLst>
                                        </p:cTn>
                                        <p:tgtEl>
                                          <p:spTgt spid="84"/>
                                        </p:tgtEl>
                                        <p:attrNameLst>
                                          <p:attrName>style.visibility</p:attrName>
                                        </p:attrNameLst>
                                      </p:cBhvr>
                                      <p:to>
                                        <p:strVal val="visible"/>
                                      </p:to>
                                    </p:set>
                                    <p:animEffect transition="out" filter="fade">
                                      <p:cBhvr additive="base" accumulate="none">
                                        <p:cTn id="313" dur="316" fill="hold">
                                          <p:stCondLst>
                                            <p:cond delay="2213"/>
                                          </p:stCondLst>
                                        </p:cTn>
                                        <p:tgtEl>
                                          <p:spTgt spid="84"/>
                                        </p:tgtEl>
                                      </p:cBhvr>
                                    </p:animEffect>
                                    <p:animEffect transition="in" filter="fade">
                                      <p:cBhvr additive="base" accumulate="none">
                                        <p:cTn id="314" dur="316" fill="hold">
                                          <p:stCondLst>
                                            <p:cond delay="0"/>
                                          </p:stCondLst>
                                        </p:cTn>
                                        <p:tgtEl>
                                          <p:spTgt spid="84"/>
                                        </p:tgtEl>
                                      </p:cBhvr>
                                    </p:animEffect>
                                    <p:set>
                                      <p:cBhvr additive="base" accumulate="none">
                                        <p:cTn id="315" dur="1" fill="hold">
                                          <p:stCondLst>
                                            <p:cond delay="2528"/>
                                          </p:stCondLst>
                                        </p:cTn>
                                        <p:tgtEl>
                                          <p:spTgt spid="84"/>
                                        </p:tgtEl>
                                        <p:attrNameLst>
                                          <p:attrName>style.visibility</p:attrName>
                                        </p:attrNameLst>
                                      </p:cBhvr>
                                      <p:to>
                                        <p:strVal val="hidden"/>
                                      </p:to>
                                    </p:set>
                                    <p:set>
                                      <p:cBhvr additive="base" accumulate="none">
                                        <p:cTn id="316" dur="2908" fill="hold">
                                          <p:stCondLst>
                                            <p:cond delay="0"/>
                                          </p:stCondLst>
                                        </p:cTn>
                                        <p:tgtEl>
                                          <p:spTgt spid="84"/>
                                        </p:tgtEl>
                                        <p:attrNameLst>
                                          <p:attrName/>
                                        </p:attrNameLst>
                                      </p:cBhvr>
                                      <p:to>
                                        <p:strVal val=""/>
                                      </p:to>
                                    </p:set>
                                  </p:childTnLst>
                                </p:cTn>
                              </p:par>
                              <p:par>
                                <p:cTn id="317" presetID="0" presetClass="path" presetSubtype="0" repeatCount="indefinite" fill="hold" grpId="1" nodeType="withEffect">
                                  <p:stCondLst>
                                    <p:cond delay="0"/>
                                  </p:stCondLst>
                                  <p:childTnLst>
                                    <p:animMotion origin="layout" path="M 1.875E-6 4.07407E-6 C 0.07122 -0.04399 0.06237 -0.16274 0.0901 -0.27848 " pathEditMode="relative" rAng="0" ptsTypes="AA">
                                      <p:cBhvr>
                                        <p:cTn id="318" dur="2714" fill="hold"/>
                                        <p:tgtEl>
                                          <p:spTgt spid="84"/>
                                        </p:tgtEl>
                                        <p:attrNameLst>
                                          <p:attrName>ppt_x</p:attrName>
                                          <p:attrName>ppt_y</p:attrName>
                                        </p:attrNameLst>
                                      </p:cBhvr>
                                      <p:rCtr x="4505" y="-13935"/>
                                    </p:animMotion>
                                  </p:childTnLst>
                                </p:cTn>
                              </p:par>
                              <p:par>
                                <p:cTn id="319" presetID="10" presetClass="entr" presetSubtype="0" repeatCount="indefinite" fill="hold" grpId="0" nodeType="withEffect">
                                  <p:stCondLst>
                                    <p:cond delay="0"/>
                                  </p:stCondLst>
                                  <p:childTnLst>
                                    <p:set>
                                      <p:cBhvr>
                                        <p:cTn id="320" dur="1" fill="hold">
                                          <p:stCondLst>
                                            <p:cond delay="0"/>
                                          </p:stCondLst>
                                        </p:cTn>
                                        <p:tgtEl>
                                          <p:spTgt spid="86"/>
                                        </p:tgtEl>
                                        <p:attrNameLst>
                                          <p:attrName>style.visibility</p:attrName>
                                        </p:attrNameLst>
                                      </p:cBhvr>
                                      <p:to>
                                        <p:strVal val="visible"/>
                                      </p:to>
                                    </p:set>
                                    <p:animEffect transition="out" filter="fade">
                                      <p:cBhvr additive="base" accumulate="none">
                                        <p:cTn id="321" dur="250" fill="hold">
                                          <p:stCondLst>
                                            <p:cond delay="1750"/>
                                          </p:stCondLst>
                                        </p:cTn>
                                        <p:tgtEl>
                                          <p:spTgt spid="86"/>
                                        </p:tgtEl>
                                      </p:cBhvr>
                                    </p:animEffect>
                                    <p:animEffect transition="in" filter="fade">
                                      <p:cBhvr additive="base" accumulate="none">
                                        <p:cTn id="322" dur="250" fill="hold">
                                          <p:stCondLst>
                                            <p:cond delay="0"/>
                                          </p:stCondLst>
                                        </p:cTn>
                                        <p:tgtEl>
                                          <p:spTgt spid="86"/>
                                        </p:tgtEl>
                                      </p:cBhvr>
                                    </p:animEffect>
                                    <p:set>
                                      <p:cBhvr additive="base" accumulate="none">
                                        <p:cTn id="323" dur="1" fill="hold">
                                          <p:stCondLst>
                                            <p:cond delay="1999"/>
                                          </p:stCondLst>
                                        </p:cTn>
                                        <p:tgtEl>
                                          <p:spTgt spid="86"/>
                                        </p:tgtEl>
                                        <p:attrNameLst>
                                          <p:attrName>style.visibility</p:attrName>
                                        </p:attrNameLst>
                                      </p:cBhvr>
                                      <p:to>
                                        <p:strVal val="hidden"/>
                                      </p:to>
                                    </p:set>
                                    <p:set>
                                      <p:cBhvr additive="base" accumulate="none">
                                        <p:cTn id="324" dur="2300" fill="hold">
                                          <p:stCondLst>
                                            <p:cond delay="0"/>
                                          </p:stCondLst>
                                        </p:cTn>
                                        <p:tgtEl>
                                          <p:spTgt spid="86"/>
                                        </p:tgtEl>
                                        <p:attrNameLst>
                                          <p:attrName/>
                                        </p:attrNameLst>
                                      </p:cBhvr>
                                      <p:to>
                                        <p:strVal val=""/>
                                      </p:to>
                                    </p:set>
                                  </p:childTnLst>
                                </p:cTn>
                              </p:par>
                              <p:par>
                                <p:cTn id="325" presetID="0" presetClass="path" presetSubtype="0" repeatCount="indefinite" fill="hold" grpId="1" nodeType="withEffect">
                                  <p:stCondLst>
                                    <p:cond delay="0"/>
                                  </p:stCondLst>
                                  <p:childTnLst>
                                    <p:animMotion origin="layout" path="M 4.375E-6 -1.11111E-6 C -0.01133 -0.10555 -0.06198 -0.18449 -0.00769 -0.31458 " pathEditMode="relative" rAng="0" ptsTypes="AA">
                                      <p:cBhvr>
                                        <p:cTn id="326" dur="3409" fill="hold"/>
                                        <p:tgtEl>
                                          <p:spTgt spid="86"/>
                                        </p:tgtEl>
                                        <p:attrNameLst>
                                          <p:attrName>ppt_x</p:attrName>
                                          <p:attrName>ppt_y</p:attrName>
                                        </p:attrNameLst>
                                      </p:cBhvr>
                                      <p:rCtr x="-1628" y="-15741"/>
                                    </p:animMotion>
                                  </p:childTnLst>
                                </p:cTn>
                              </p:par>
                              <p:par>
                                <p:cTn id="327" presetID="10" presetClass="entr" presetSubtype="0" repeatCount="indefinite" fill="hold" grpId="0" nodeType="withEffect">
                                  <p:stCondLst>
                                    <p:cond delay="0"/>
                                  </p:stCondLst>
                                  <p:childTnLst>
                                    <p:set>
                                      <p:cBhvr>
                                        <p:cTn id="328" dur="1" fill="hold">
                                          <p:stCondLst>
                                            <p:cond delay="0"/>
                                          </p:stCondLst>
                                        </p:cTn>
                                        <p:tgtEl>
                                          <p:spTgt spid="87"/>
                                        </p:tgtEl>
                                        <p:attrNameLst>
                                          <p:attrName>style.visibility</p:attrName>
                                        </p:attrNameLst>
                                      </p:cBhvr>
                                      <p:to>
                                        <p:strVal val="visible"/>
                                      </p:to>
                                    </p:set>
                                    <p:animEffect transition="out" filter="fade">
                                      <p:cBhvr additive="base" accumulate="none">
                                        <p:cTn id="329" dur="419" fill="hold">
                                          <p:stCondLst>
                                            <p:cond delay="2935"/>
                                          </p:stCondLst>
                                        </p:cTn>
                                        <p:tgtEl>
                                          <p:spTgt spid="87"/>
                                        </p:tgtEl>
                                      </p:cBhvr>
                                    </p:animEffect>
                                    <p:animEffect transition="in" filter="fade">
                                      <p:cBhvr additive="base" accumulate="none">
                                        <p:cTn id="330" dur="419" fill="hold">
                                          <p:stCondLst>
                                            <p:cond delay="0"/>
                                          </p:stCondLst>
                                        </p:cTn>
                                        <p:tgtEl>
                                          <p:spTgt spid="87"/>
                                        </p:tgtEl>
                                      </p:cBhvr>
                                    </p:animEffect>
                                    <p:set>
                                      <p:cBhvr additive="base" accumulate="none">
                                        <p:cTn id="331" dur="1" fill="hold">
                                          <p:stCondLst>
                                            <p:cond delay="3353"/>
                                          </p:stCondLst>
                                        </p:cTn>
                                        <p:tgtEl>
                                          <p:spTgt spid="87"/>
                                        </p:tgtEl>
                                        <p:attrNameLst>
                                          <p:attrName>style.visibility</p:attrName>
                                        </p:attrNameLst>
                                      </p:cBhvr>
                                      <p:to>
                                        <p:strVal val="hidden"/>
                                      </p:to>
                                    </p:set>
                                    <p:set>
                                      <p:cBhvr additive="base" accumulate="none">
                                        <p:cTn id="332" dur="3858" fill="hold">
                                          <p:stCondLst>
                                            <p:cond delay="0"/>
                                          </p:stCondLst>
                                        </p:cTn>
                                        <p:tgtEl>
                                          <p:spTgt spid="87"/>
                                        </p:tgtEl>
                                        <p:attrNameLst>
                                          <p:attrName/>
                                        </p:attrNameLst>
                                      </p:cBhvr>
                                      <p:to>
                                        <p:strVal val=""/>
                                      </p:to>
                                    </p:set>
                                  </p:childTnLst>
                                </p:cTn>
                              </p:par>
                              <p:par>
                                <p:cTn id="333" presetID="0" presetClass="path" presetSubtype="0" repeatCount="indefinite" fill="hold" grpId="1" nodeType="withEffect">
                                  <p:stCondLst>
                                    <p:cond delay="0"/>
                                  </p:stCondLst>
                                  <p:childTnLst>
                                    <p:animMotion origin="layout" path="M -0.00013 3.7037E-6 C 0.06471 -0.13542 0.07721 -0.05139 0.13164 -0.18125 " pathEditMode="relative" rAng="0" ptsTypes="AA">
                                      <p:cBhvr>
                                        <p:cTn id="334" dur="3060" fill="hold"/>
                                        <p:tgtEl>
                                          <p:spTgt spid="87"/>
                                        </p:tgtEl>
                                        <p:attrNameLst>
                                          <p:attrName>ppt_x</p:attrName>
                                          <p:attrName>ppt_y</p:attrName>
                                        </p:attrNameLst>
                                      </p:cBhvr>
                                      <p:rCtr x="6589" y="-9074"/>
                                    </p:animMotion>
                                  </p:childTnLst>
                                </p:cTn>
                              </p:par>
                              <p:par>
                                <p:cTn id="335" presetID="10" presetClass="entr" presetSubtype="0" repeatCount="indefinite" fill="hold" grpId="0" nodeType="withEffect">
                                  <p:stCondLst>
                                    <p:cond delay="0"/>
                                  </p:stCondLst>
                                  <p:childTnLst>
                                    <p:set>
                                      <p:cBhvr>
                                        <p:cTn id="336" dur="1" fill="hold">
                                          <p:stCondLst>
                                            <p:cond delay="0"/>
                                          </p:stCondLst>
                                        </p:cTn>
                                        <p:tgtEl>
                                          <p:spTgt spid="88"/>
                                        </p:tgtEl>
                                        <p:attrNameLst>
                                          <p:attrName>style.visibility</p:attrName>
                                        </p:attrNameLst>
                                      </p:cBhvr>
                                      <p:to>
                                        <p:strVal val="visible"/>
                                      </p:to>
                                    </p:set>
                                    <p:animEffect transition="out" filter="fade">
                                      <p:cBhvr additive="base" accumulate="none">
                                        <p:cTn id="337" dur="237" fill="hold">
                                          <p:stCondLst>
                                            <p:cond delay="1658"/>
                                          </p:stCondLst>
                                        </p:cTn>
                                        <p:tgtEl>
                                          <p:spTgt spid="88"/>
                                        </p:tgtEl>
                                      </p:cBhvr>
                                    </p:animEffect>
                                    <p:animEffect transition="in" filter="fade">
                                      <p:cBhvr additive="base" accumulate="none">
                                        <p:cTn id="338" dur="237" fill="hold">
                                          <p:stCondLst>
                                            <p:cond delay="0"/>
                                          </p:stCondLst>
                                        </p:cTn>
                                        <p:tgtEl>
                                          <p:spTgt spid="88"/>
                                        </p:tgtEl>
                                      </p:cBhvr>
                                    </p:animEffect>
                                    <p:set>
                                      <p:cBhvr additive="base" accumulate="none">
                                        <p:cTn id="339" dur="1" fill="hold">
                                          <p:stCondLst>
                                            <p:cond delay="1894"/>
                                          </p:stCondLst>
                                        </p:cTn>
                                        <p:tgtEl>
                                          <p:spTgt spid="88"/>
                                        </p:tgtEl>
                                        <p:attrNameLst>
                                          <p:attrName>style.visibility</p:attrName>
                                        </p:attrNameLst>
                                      </p:cBhvr>
                                      <p:to>
                                        <p:strVal val="hidden"/>
                                      </p:to>
                                    </p:set>
                                    <p:set>
                                      <p:cBhvr additive="base" accumulate="none">
                                        <p:cTn id="340" dur="2179" fill="hold">
                                          <p:stCondLst>
                                            <p:cond delay="0"/>
                                          </p:stCondLst>
                                        </p:cTn>
                                        <p:tgtEl>
                                          <p:spTgt spid="88"/>
                                        </p:tgtEl>
                                        <p:attrNameLst>
                                          <p:attrName/>
                                        </p:attrNameLst>
                                      </p:cBhvr>
                                      <p:to>
                                        <p:strVal val=""/>
                                      </p:to>
                                    </p:set>
                                  </p:childTnLst>
                                </p:cTn>
                              </p:par>
                              <p:par>
                                <p:cTn id="341" presetID="0" presetClass="path" presetSubtype="0" repeatCount="indefinite" fill="hold" grpId="1" nodeType="withEffect">
                                  <p:stCondLst>
                                    <p:cond delay="0"/>
                                  </p:stCondLst>
                                  <p:childTnLst>
                                    <p:animMotion origin="layout" path="M -4.375E-6 1.85185E-6 C -0.0401 -0.14375 -0.07304 -0.07477 -0.10898 -0.21713 " pathEditMode="relative" rAng="0" ptsTypes="AA">
                                      <p:cBhvr>
                                        <p:cTn id="342" dur="3515" fill="hold"/>
                                        <p:tgtEl>
                                          <p:spTgt spid="88"/>
                                        </p:tgtEl>
                                        <p:attrNameLst>
                                          <p:attrName>ppt_x</p:attrName>
                                          <p:attrName>ppt_y</p:attrName>
                                        </p:attrNameLst>
                                      </p:cBhvr>
                                      <p:rCtr x="-5456" y="-10856"/>
                                    </p:animMotion>
                                  </p:childTnLst>
                                </p:cTn>
                              </p:par>
                              <p:par>
                                <p:cTn id="343" presetID="10" presetClass="entr" presetSubtype="0" repeatCount="indefinite" fill="hold" grpId="0" nodeType="withEffect">
                                  <p:stCondLst>
                                    <p:cond delay="0"/>
                                  </p:stCondLst>
                                  <p:childTnLst>
                                    <p:set>
                                      <p:cBhvr>
                                        <p:cTn id="344" dur="1" fill="hold">
                                          <p:stCondLst>
                                            <p:cond delay="0"/>
                                          </p:stCondLst>
                                        </p:cTn>
                                        <p:tgtEl>
                                          <p:spTgt spid="89"/>
                                        </p:tgtEl>
                                        <p:attrNameLst>
                                          <p:attrName>style.visibility</p:attrName>
                                        </p:attrNameLst>
                                      </p:cBhvr>
                                      <p:to>
                                        <p:strVal val="visible"/>
                                      </p:to>
                                    </p:set>
                                    <p:animEffect transition="out" filter="fade">
                                      <p:cBhvr additive="base" accumulate="none">
                                        <p:cTn id="345" dur="305" fill="hold">
                                          <p:stCondLst>
                                            <p:cond delay="2133"/>
                                          </p:stCondLst>
                                        </p:cTn>
                                        <p:tgtEl>
                                          <p:spTgt spid="89"/>
                                        </p:tgtEl>
                                      </p:cBhvr>
                                    </p:animEffect>
                                    <p:animEffect transition="in" filter="fade">
                                      <p:cBhvr additive="base" accumulate="none">
                                        <p:cTn id="346" dur="305" fill="hold">
                                          <p:stCondLst>
                                            <p:cond delay="0"/>
                                          </p:stCondLst>
                                        </p:cTn>
                                        <p:tgtEl>
                                          <p:spTgt spid="89"/>
                                        </p:tgtEl>
                                      </p:cBhvr>
                                    </p:animEffect>
                                    <p:set>
                                      <p:cBhvr additive="base" accumulate="none">
                                        <p:cTn id="347" dur="1" fill="hold">
                                          <p:stCondLst>
                                            <p:cond delay="2437"/>
                                          </p:stCondLst>
                                        </p:cTn>
                                        <p:tgtEl>
                                          <p:spTgt spid="89"/>
                                        </p:tgtEl>
                                        <p:attrNameLst>
                                          <p:attrName>style.visibility</p:attrName>
                                        </p:attrNameLst>
                                      </p:cBhvr>
                                      <p:to>
                                        <p:strVal val="hidden"/>
                                      </p:to>
                                    </p:set>
                                    <p:set>
                                      <p:cBhvr additive="base" accumulate="none">
                                        <p:cTn id="348" dur="2804" fill="hold">
                                          <p:stCondLst>
                                            <p:cond delay="0"/>
                                          </p:stCondLst>
                                        </p:cTn>
                                        <p:tgtEl>
                                          <p:spTgt spid="89"/>
                                        </p:tgtEl>
                                        <p:attrNameLst>
                                          <p:attrName/>
                                        </p:attrNameLst>
                                      </p:cBhvr>
                                      <p:to>
                                        <p:strVal val=""/>
                                      </p:to>
                                    </p:set>
                                  </p:childTnLst>
                                </p:cTn>
                              </p:par>
                              <p:par>
                                <p:cTn id="349" presetID="0" presetClass="path" presetSubtype="0" repeatCount="indefinite" fill="hold" grpId="1" nodeType="withEffect">
                                  <p:stCondLst>
                                    <p:cond delay="0"/>
                                  </p:stCondLst>
                                  <p:childTnLst>
                                    <p:animMotion origin="layout" path="M -0.00013 7.40741E-7 C 0.08372 -0.1206 0.14375 -0.01111 0.1983 -0.14097 " pathEditMode="relative" rAng="0" ptsTypes="AA">
                                      <p:cBhvr>
                                        <p:cTn id="350" dur="2924" fill="hold"/>
                                        <p:tgtEl>
                                          <p:spTgt spid="89"/>
                                        </p:tgtEl>
                                        <p:attrNameLst>
                                          <p:attrName>ppt_x</p:attrName>
                                          <p:attrName>ppt_y</p:attrName>
                                        </p:attrNameLst>
                                      </p:cBhvr>
                                      <p:rCtr x="9922" y="-7060"/>
                                    </p:animMotion>
                                  </p:childTnLst>
                                </p:cTn>
                              </p:par>
                              <p:par>
                                <p:cTn id="351" presetID="10" presetClass="entr" presetSubtype="0" repeatCount="indefinite" fill="hold" grpId="0" nodeType="withEffect">
                                  <p:stCondLst>
                                    <p:cond delay="0"/>
                                  </p:stCondLst>
                                  <p:childTnLst>
                                    <p:set>
                                      <p:cBhvr>
                                        <p:cTn id="352" dur="1" fill="hold">
                                          <p:stCondLst>
                                            <p:cond delay="0"/>
                                          </p:stCondLst>
                                        </p:cTn>
                                        <p:tgtEl>
                                          <p:spTgt spid="90"/>
                                        </p:tgtEl>
                                        <p:attrNameLst>
                                          <p:attrName>style.visibility</p:attrName>
                                        </p:attrNameLst>
                                      </p:cBhvr>
                                      <p:to>
                                        <p:strVal val="visible"/>
                                      </p:to>
                                    </p:set>
                                    <p:animEffect transition="out" filter="fade">
                                      <p:cBhvr additive="base" accumulate="none">
                                        <p:cTn id="353" dur="324" fill="hold">
                                          <p:stCondLst>
                                            <p:cond delay="2271"/>
                                          </p:stCondLst>
                                        </p:cTn>
                                        <p:tgtEl>
                                          <p:spTgt spid="90"/>
                                        </p:tgtEl>
                                      </p:cBhvr>
                                    </p:animEffect>
                                    <p:animEffect transition="in" filter="fade">
                                      <p:cBhvr additive="base" accumulate="none">
                                        <p:cTn id="354" dur="324" fill="hold">
                                          <p:stCondLst>
                                            <p:cond delay="0"/>
                                          </p:stCondLst>
                                        </p:cTn>
                                        <p:tgtEl>
                                          <p:spTgt spid="90"/>
                                        </p:tgtEl>
                                      </p:cBhvr>
                                    </p:animEffect>
                                    <p:set>
                                      <p:cBhvr additive="base" accumulate="none">
                                        <p:cTn id="355" dur="1" fill="hold">
                                          <p:stCondLst>
                                            <p:cond delay="2594"/>
                                          </p:stCondLst>
                                        </p:cTn>
                                        <p:tgtEl>
                                          <p:spTgt spid="90"/>
                                        </p:tgtEl>
                                        <p:attrNameLst>
                                          <p:attrName>style.visibility</p:attrName>
                                        </p:attrNameLst>
                                      </p:cBhvr>
                                      <p:to>
                                        <p:strVal val="hidden"/>
                                      </p:to>
                                    </p:set>
                                    <p:set>
                                      <p:cBhvr additive="base" accumulate="none">
                                        <p:cTn id="356" dur="2984" fill="hold">
                                          <p:stCondLst>
                                            <p:cond delay="0"/>
                                          </p:stCondLst>
                                        </p:cTn>
                                        <p:tgtEl>
                                          <p:spTgt spid="90"/>
                                        </p:tgtEl>
                                        <p:attrNameLst>
                                          <p:attrName/>
                                        </p:attrNameLst>
                                      </p:cBhvr>
                                      <p:to>
                                        <p:strVal val=""/>
                                      </p:to>
                                    </p:set>
                                  </p:childTnLst>
                                </p:cTn>
                              </p:par>
                              <p:par>
                                <p:cTn id="357" presetID="0" presetClass="path" presetSubtype="0" repeatCount="indefinite" fill="hold" grpId="1" nodeType="withEffect">
                                  <p:stCondLst>
                                    <p:cond delay="0"/>
                                  </p:stCondLst>
                                  <p:childTnLst>
                                    <p:animMotion origin="layout" path="M -0.00013 -0.00023 C 0.09909 -0.0574 0.07318 0.02848 0.16263 -0.03727 " pathEditMode="relative" rAng="0" ptsTypes="AA">
                                      <p:cBhvr>
                                        <p:cTn id="358" dur="2415" fill="hold"/>
                                        <p:tgtEl>
                                          <p:spTgt spid="90"/>
                                        </p:tgtEl>
                                        <p:attrNameLst>
                                          <p:attrName>ppt_x</p:attrName>
                                          <p:attrName>ppt_y</p:attrName>
                                        </p:attrNameLst>
                                      </p:cBhvr>
                                      <p:rCtr x="8138" y="-1852"/>
                                    </p:animMotion>
                                  </p:childTnLst>
                                </p:cTn>
                              </p:par>
                              <p:par>
                                <p:cTn id="359" presetID="10" presetClass="entr" presetSubtype="0" repeatCount="indefinite" fill="hold" grpId="0" nodeType="withEffect">
                                  <p:stCondLst>
                                    <p:cond delay="0"/>
                                  </p:stCondLst>
                                  <p:childTnLst>
                                    <p:set>
                                      <p:cBhvr>
                                        <p:cTn id="360" dur="1" fill="hold">
                                          <p:stCondLst>
                                            <p:cond delay="0"/>
                                          </p:stCondLst>
                                        </p:cTn>
                                        <p:tgtEl>
                                          <p:spTgt spid="91"/>
                                        </p:tgtEl>
                                        <p:attrNameLst>
                                          <p:attrName>style.visibility</p:attrName>
                                        </p:attrNameLst>
                                      </p:cBhvr>
                                      <p:to>
                                        <p:strVal val="visible"/>
                                      </p:to>
                                    </p:set>
                                    <p:animEffect transition="out" filter="fade">
                                      <p:cBhvr additive="base" accumulate="none">
                                        <p:cTn id="361" dur="289" fill="hold">
                                          <p:stCondLst>
                                            <p:cond delay="2024"/>
                                          </p:stCondLst>
                                        </p:cTn>
                                        <p:tgtEl>
                                          <p:spTgt spid="91"/>
                                        </p:tgtEl>
                                      </p:cBhvr>
                                    </p:animEffect>
                                    <p:animEffect transition="in" filter="fade">
                                      <p:cBhvr additive="base" accumulate="none">
                                        <p:cTn id="362" dur="289" fill="hold">
                                          <p:stCondLst>
                                            <p:cond delay="0"/>
                                          </p:stCondLst>
                                        </p:cTn>
                                        <p:tgtEl>
                                          <p:spTgt spid="91"/>
                                        </p:tgtEl>
                                      </p:cBhvr>
                                    </p:animEffect>
                                    <p:set>
                                      <p:cBhvr additive="base" accumulate="none">
                                        <p:cTn id="363" dur="1" fill="hold">
                                          <p:stCondLst>
                                            <p:cond delay="2311"/>
                                          </p:stCondLst>
                                        </p:cTn>
                                        <p:tgtEl>
                                          <p:spTgt spid="91"/>
                                        </p:tgtEl>
                                        <p:attrNameLst>
                                          <p:attrName>style.visibility</p:attrName>
                                        </p:attrNameLst>
                                      </p:cBhvr>
                                      <p:to>
                                        <p:strVal val="hidden"/>
                                      </p:to>
                                    </p:set>
                                    <p:set>
                                      <p:cBhvr additive="base" accumulate="none">
                                        <p:cTn id="364" dur="2659" fill="hold">
                                          <p:stCondLst>
                                            <p:cond delay="0"/>
                                          </p:stCondLst>
                                        </p:cTn>
                                        <p:tgtEl>
                                          <p:spTgt spid="91"/>
                                        </p:tgtEl>
                                        <p:attrNameLst>
                                          <p:attrName/>
                                        </p:attrNameLst>
                                      </p:cBhvr>
                                      <p:to>
                                        <p:strVal val=""/>
                                      </p:to>
                                    </p:set>
                                  </p:childTnLst>
                                </p:cTn>
                              </p:par>
                              <p:par>
                                <p:cTn id="365" presetID="0" presetClass="path" presetSubtype="0" repeatCount="indefinite" fill="hold" grpId="1" nodeType="withEffect">
                                  <p:stCondLst>
                                    <p:cond delay="0"/>
                                  </p:stCondLst>
                                  <p:childTnLst>
                                    <p:animMotion origin="layout" path="M 5E-6 2.96296E-6 C -0.04024 -0.14422 0.01732 -0.1956 -0.00299 -0.34422 " pathEditMode="relative" rAng="0" ptsTypes="AA">
                                      <p:cBhvr>
                                        <p:cTn id="366" dur="2191" fill="hold"/>
                                        <p:tgtEl>
                                          <p:spTgt spid="91"/>
                                        </p:tgtEl>
                                        <p:attrNameLst>
                                          <p:attrName>ppt_x</p:attrName>
                                          <p:attrName>ppt_y</p:attrName>
                                        </p:attrNameLst>
                                      </p:cBhvr>
                                      <p:rCtr x="-664" y="-17222"/>
                                    </p:animMotion>
                                  </p:childTnLst>
                                </p:cTn>
                              </p:par>
                              <p:par>
                                <p:cTn id="367" presetID="10" presetClass="entr" presetSubtype="0" repeatCount="indefinite" fill="hold" grpId="0" nodeType="withEffect">
                                  <p:stCondLst>
                                    <p:cond delay="0"/>
                                  </p:stCondLst>
                                  <p:childTnLst>
                                    <p:set>
                                      <p:cBhvr>
                                        <p:cTn id="368" dur="1" fill="hold">
                                          <p:stCondLst>
                                            <p:cond delay="0"/>
                                          </p:stCondLst>
                                        </p:cTn>
                                        <p:tgtEl>
                                          <p:spTgt spid="92"/>
                                        </p:tgtEl>
                                        <p:attrNameLst>
                                          <p:attrName>style.visibility</p:attrName>
                                        </p:attrNameLst>
                                      </p:cBhvr>
                                      <p:to>
                                        <p:strVal val="visible"/>
                                      </p:to>
                                    </p:set>
                                    <p:animEffect transition="out" filter="fade">
                                      <p:cBhvr additive="base" accumulate="none">
                                        <p:cTn id="369" dur="346" fill="hold">
                                          <p:stCondLst>
                                            <p:cond delay="2419"/>
                                          </p:stCondLst>
                                        </p:cTn>
                                        <p:tgtEl>
                                          <p:spTgt spid="92"/>
                                        </p:tgtEl>
                                      </p:cBhvr>
                                    </p:animEffect>
                                    <p:animEffect transition="in" filter="fade">
                                      <p:cBhvr additive="base" accumulate="none">
                                        <p:cTn id="370" dur="346" fill="hold">
                                          <p:stCondLst>
                                            <p:cond delay="0"/>
                                          </p:stCondLst>
                                        </p:cTn>
                                        <p:tgtEl>
                                          <p:spTgt spid="92"/>
                                        </p:tgtEl>
                                      </p:cBhvr>
                                    </p:animEffect>
                                    <p:set>
                                      <p:cBhvr additive="base" accumulate="none">
                                        <p:cTn id="371" dur="1" fill="hold">
                                          <p:stCondLst>
                                            <p:cond delay="2763"/>
                                          </p:stCondLst>
                                        </p:cTn>
                                        <p:tgtEl>
                                          <p:spTgt spid="92"/>
                                        </p:tgtEl>
                                        <p:attrNameLst>
                                          <p:attrName>style.visibility</p:attrName>
                                        </p:attrNameLst>
                                      </p:cBhvr>
                                      <p:to>
                                        <p:strVal val="hidden"/>
                                      </p:to>
                                    </p:set>
                                    <p:set>
                                      <p:cBhvr additive="base" accumulate="none">
                                        <p:cTn id="372" dur="3180" fill="hold">
                                          <p:stCondLst>
                                            <p:cond delay="0"/>
                                          </p:stCondLst>
                                        </p:cTn>
                                        <p:tgtEl>
                                          <p:spTgt spid="92"/>
                                        </p:tgtEl>
                                        <p:attrNameLst>
                                          <p:attrName/>
                                        </p:attrNameLst>
                                      </p:cBhvr>
                                      <p:to>
                                        <p:strVal val=""/>
                                      </p:to>
                                    </p:set>
                                  </p:childTnLst>
                                </p:cTn>
                              </p:par>
                              <p:par>
                                <p:cTn id="373" presetID="0" presetClass="path" presetSubtype="0" repeatCount="indefinite" fill="hold" grpId="1" nodeType="withEffect">
                                  <p:stCondLst>
                                    <p:cond delay="0"/>
                                  </p:stCondLst>
                                  <p:childTnLst>
                                    <p:animMotion origin="layout" path="M 1.25E-6 -2.59259E-6 C 0.00377 -0.22477 0.15404 -0.14305 0.13372 -0.2912 " pathEditMode="relative" rAng="0" ptsTypes="AA">
                                      <p:cBhvr>
                                        <p:cTn id="374" dur="2340" fill="hold"/>
                                        <p:tgtEl>
                                          <p:spTgt spid="92"/>
                                        </p:tgtEl>
                                        <p:attrNameLst>
                                          <p:attrName>ppt_x</p:attrName>
                                          <p:attrName>ppt_y</p:attrName>
                                        </p:attrNameLst>
                                      </p:cBhvr>
                                      <p:rCtr x="6771" y="-14560"/>
                                    </p:animMotion>
                                  </p:childTnLst>
                                </p:cTn>
                              </p:par>
                              <p:par>
                                <p:cTn id="375" presetID="10" presetClass="entr" presetSubtype="0" repeatCount="indefinite" fill="hold" grpId="0" nodeType="withEffect">
                                  <p:stCondLst>
                                    <p:cond delay="0"/>
                                  </p:stCondLst>
                                  <p:childTnLst>
                                    <p:set>
                                      <p:cBhvr>
                                        <p:cTn id="376" dur="1" fill="hold">
                                          <p:stCondLst>
                                            <p:cond delay="0"/>
                                          </p:stCondLst>
                                        </p:cTn>
                                        <p:tgtEl>
                                          <p:spTgt spid="85"/>
                                        </p:tgtEl>
                                        <p:attrNameLst>
                                          <p:attrName>style.visibility</p:attrName>
                                        </p:attrNameLst>
                                      </p:cBhvr>
                                      <p:to>
                                        <p:strVal val="visible"/>
                                      </p:to>
                                    </p:set>
                                    <p:animEffect transition="out" filter="fade">
                                      <p:cBhvr additive="base" accumulate="none">
                                        <p:cTn id="377" dur="277" fill="hold">
                                          <p:stCondLst>
                                            <p:cond delay="1937"/>
                                          </p:stCondLst>
                                        </p:cTn>
                                        <p:tgtEl>
                                          <p:spTgt spid="85"/>
                                        </p:tgtEl>
                                      </p:cBhvr>
                                    </p:animEffect>
                                    <p:animEffect transition="in" filter="fade">
                                      <p:cBhvr additive="base" accumulate="none">
                                        <p:cTn id="378" dur="277" fill="hold">
                                          <p:stCondLst>
                                            <p:cond delay="0"/>
                                          </p:stCondLst>
                                        </p:cTn>
                                        <p:tgtEl>
                                          <p:spTgt spid="85"/>
                                        </p:tgtEl>
                                      </p:cBhvr>
                                    </p:animEffect>
                                    <p:set>
                                      <p:cBhvr additive="base" accumulate="none">
                                        <p:cTn id="379" dur="1" fill="hold">
                                          <p:stCondLst>
                                            <p:cond delay="2213"/>
                                          </p:stCondLst>
                                        </p:cTn>
                                        <p:tgtEl>
                                          <p:spTgt spid="85"/>
                                        </p:tgtEl>
                                        <p:attrNameLst>
                                          <p:attrName>style.visibility</p:attrName>
                                        </p:attrNameLst>
                                      </p:cBhvr>
                                      <p:to>
                                        <p:strVal val="hidden"/>
                                      </p:to>
                                    </p:set>
                                    <p:set>
                                      <p:cBhvr additive="base" accumulate="none">
                                        <p:cTn id="380" dur="2546" fill="hold">
                                          <p:stCondLst>
                                            <p:cond delay="0"/>
                                          </p:stCondLst>
                                        </p:cTn>
                                        <p:tgtEl>
                                          <p:spTgt spid="85"/>
                                        </p:tgtEl>
                                        <p:attrNameLst>
                                          <p:attrName/>
                                        </p:attrNameLst>
                                      </p:cBhvr>
                                      <p:to>
                                        <p:strVal val=""/>
                                      </p:to>
                                    </p:set>
                                  </p:childTnLst>
                                </p:cTn>
                              </p:par>
                              <p:par>
                                <p:cTn id="381" presetID="0" presetClass="path" presetSubtype="0" repeatCount="indefinite" fill="hold" grpId="1" nodeType="withEffect">
                                  <p:stCondLst>
                                    <p:cond delay="0"/>
                                  </p:stCondLst>
                                  <p:childTnLst>
                                    <p:animMotion origin="layout" path="M -2.91667E-6 4.07407E-6 C 0.07604 -0.05301 0.06667 -0.19607 0.09636 -0.33519 " pathEditMode="relative" rAng="0" ptsTypes="AA">
                                      <p:cBhvr>
                                        <p:cTn id="382" dur="3347" fill="hold"/>
                                        <p:tgtEl>
                                          <p:spTgt spid="85"/>
                                        </p:tgtEl>
                                        <p:attrNameLst>
                                          <p:attrName>ppt_x</p:attrName>
                                          <p:attrName>ppt_y</p:attrName>
                                        </p:attrNameLst>
                                      </p:cBhvr>
                                      <p:rCtr x="4818" y="-16759"/>
                                    </p:animMotion>
                                  </p:childTnLst>
                                </p:cTn>
                              </p:par>
                              <p:par>
                                <p:cTn id="383" presetID="10" presetClass="entr" presetSubtype="0" repeatCount="indefinite" fill="hold" grpId="0" nodeType="withEffect">
                                  <p:stCondLst>
                                    <p:cond delay="0"/>
                                  </p:stCondLst>
                                  <p:childTnLst>
                                    <p:set>
                                      <p:cBhvr>
                                        <p:cTn id="384" dur="1" fill="hold">
                                          <p:stCondLst>
                                            <p:cond delay="0"/>
                                          </p:stCondLst>
                                        </p:cTn>
                                        <p:tgtEl>
                                          <p:spTgt spid="93"/>
                                        </p:tgtEl>
                                        <p:attrNameLst>
                                          <p:attrName>style.visibility</p:attrName>
                                        </p:attrNameLst>
                                      </p:cBhvr>
                                      <p:to>
                                        <p:strVal val="visible"/>
                                      </p:to>
                                    </p:set>
                                    <p:animEffect transition="out" filter="fade">
                                      <p:cBhvr additive="base" accumulate="none">
                                        <p:cTn id="385" dur="273" fill="hold">
                                          <p:stCondLst>
                                            <p:cond delay="1912"/>
                                          </p:stCondLst>
                                        </p:cTn>
                                        <p:tgtEl>
                                          <p:spTgt spid="93"/>
                                        </p:tgtEl>
                                      </p:cBhvr>
                                    </p:animEffect>
                                    <p:animEffect transition="in" filter="fade">
                                      <p:cBhvr additive="base" accumulate="none">
                                        <p:cTn id="386" dur="273" fill="hold">
                                          <p:stCondLst>
                                            <p:cond delay="0"/>
                                          </p:stCondLst>
                                        </p:cTn>
                                        <p:tgtEl>
                                          <p:spTgt spid="93"/>
                                        </p:tgtEl>
                                      </p:cBhvr>
                                    </p:animEffect>
                                    <p:set>
                                      <p:cBhvr additive="base" accumulate="none">
                                        <p:cTn id="387" dur="1" fill="hold">
                                          <p:stCondLst>
                                            <p:cond delay="2184"/>
                                          </p:stCondLst>
                                        </p:cTn>
                                        <p:tgtEl>
                                          <p:spTgt spid="93"/>
                                        </p:tgtEl>
                                        <p:attrNameLst>
                                          <p:attrName>style.visibility</p:attrName>
                                        </p:attrNameLst>
                                      </p:cBhvr>
                                      <p:to>
                                        <p:strVal val="hidden"/>
                                      </p:to>
                                    </p:set>
                                    <p:set>
                                      <p:cBhvr additive="base" accumulate="none">
                                        <p:cTn id="388" dur="2513" fill="hold">
                                          <p:stCondLst>
                                            <p:cond delay="0"/>
                                          </p:stCondLst>
                                        </p:cTn>
                                        <p:tgtEl>
                                          <p:spTgt spid="93"/>
                                        </p:tgtEl>
                                        <p:attrNameLst>
                                          <p:attrName/>
                                        </p:attrNameLst>
                                      </p:cBhvr>
                                      <p:to>
                                        <p:strVal val=""/>
                                      </p:to>
                                    </p:set>
                                  </p:childTnLst>
                                </p:cTn>
                              </p:par>
                              <p:par>
                                <p:cTn id="389" presetID="0" presetClass="path" presetSubtype="0" repeatCount="indefinite" fill="hold" grpId="1" nodeType="withEffect">
                                  <p:stCondLst>
                                    <p:cond delay="0"/>
                                  </p:stCondLst>
                                  <p:childTnLst>
                                    <p:animMotion origin="layout" path="M 3.33333E-6 -3.7037E-7 C 0.06432 -0.17315 0.07669 -0.06574 0.13086 -0.23171 " pathEditMode="relative" rAng="0" ptsTypes="AA">
                                      <p:cBhvr>
                                        <p:cTn id="390" dur="2180" fill="hold"/>
                                        <p:tgtEl>
                                          <p:spTgt spid="93"/>
                                        </p:tgtEl>
                                        <p:attrNameLst>
                                          <p:attrName>ppt_x</p:attrName>
                                          <p:attrName>ppt_y</p:attrName>
                                        </p:attrNameLst>
                                      </p:cBhvr>
                                      <p:rCtr x="6536" y="-11597"/>
                                    </p:animMotion>
                                  </p:childTnLst>
                                </p:cTn>
                              </p:par>
                              <p:par>
                                <p:cTn id="391" presetID="10" presetClass="entr" presetSubtype="0" repeatCount="indefinite" fill="hold" grpId="0" nodeType="withEffect">
                                  <p:stCondLst>
                                    <p:cond delay="0"/>
                                  </p:stCondLst>
                                  <p:childTnLst>
                                    <p:set>
                                      <p:cBhvr>
                                        <p:cTn id="392" dur="1" fill="hold">
                                          <p:stCondLst>
                                            <p:cond delay="0"/>
                                          </p:stCondLst>
                                        </p:cTn>
                                        <p:tgtEl>
                                          <p:spTgt spid="94"/>
                                        </p:tgtEl>
                                        <p:attrNameLst>
                                          <p:attrName>style.visibility</p:attrName>
                                        </p:attrNameLst>
                                      </p:cBhvr>
                                      <p:to>
                                        <p:strVal val="visible"/>
                                      </p:to>
                                    </p:set>
                                    <p:animEffect transition="out" filter="fade">
                                      <p:cBhvr additive="base" accumulate="none">
                                        <p:cTn id="393" dur="224" fill="hold">
                                          <p:stCondLst>
                                            <p:cond delay="1569"/>
                                          </p:stCondLst>
                                        </p:cTn>
                                        <p:tgtEl>
                                          <p:spTgt spid="94"/>
                                        </p:tgtEl>
                                      </p:cBhvr>
                                    </p:animEffect>
                                    <p:animEffect transition="in" filter="fade">
                                      <p:cBhvr additive="base" accumulate="none">
                                        <p:cTn id="394" dur="224" fill="hold">
                                          <p:stCondLst>
                                            <p:cond delay="0"/>
                                          </p:stCondLst>
                                        </p:cTn>
                                        <p:tgtEl>
                                          <p:spTgt spid="94"/>
                                        </p:tgtEl>
                                      </p:cBhvr>
                                    </p:animEffect>
                                    <p:set>
                                      <p:cBhvr additive="base" accumulate="none">
                                        <p:cTn id="395" dur="1" fill="hold">
                                          <p:stCondLst>
                                            <p:cond delay="1792"/>
                                          </p:stCondLst>
                                        </p:cTn>
                                        <p:tgtEl>
                                          <p:spTgt spid="94"/>
                                        </p:tgtEl>
                                        <p:attrNameLst>
                                          <p:attrName>style.visibility</p:attrName>
                                        </p:attrNameLst>
                                      </p:cBhvr>
                                      <p:to>
                                        <p:strVal val="hidden"/>
                                      </p:to>
                                    </p:set>
                                    <p:set>
                                      <p:cBhvr additive="base" accumulate="none">
                                        <p:cTn id="396" dur="2062" fill="hold">
                                          <p:stCondLst>
                                            <p:cond delay="0"/>
                                          </p:stCondLst>
                                        </p:cTn>
                                        <p:tgtEl>
                                          <p:spTgt spid="94"/>
                                        </p:tgtEl>
                                        <p:attrNameLst>
                                          <p:attrName/>
                                        </p:attrNameLst>
                                      </p:cBhvr>
                                      <p:to>
                                        <p:strVal val=""/>
                                      </p:to>
                                    </p:set>
                                  </p:childTnLst>
                                </p:cTn>
                              </p:par>
                              <p:par>
                                <p:cTn id="397" presetID="0" presetClass="path" presetSubtype="0" repeatCount="indefinite" fill="hold" grpId="1" nodeType="withEffect">
                                  <p:stCondLst>
                                    <p:cond delay="0"/>
                                  </p:stCondLst>
                                  <p:childTnLst>
                                    <p:animMotion origin="layout" path="M 3.33333E-6 -2.96296E-6 C -0.01472 -0.12338 -0.08021 -0.21551 -0.01003 -0.36713 " pathEditMode="relative" rAng="0" ptsTypes="AA">
                                      <p:cBhvr>
                                        <p:cTn id="398" dur="2645" fill="hold"/>
                                        <p:tgtEl>
                                          <p:spTgt spid="94"/>
                                        </p:tgtEl>
                                        <p:attrNameLst>
                                          <p:attrName>ppt_x</p:attrName>
                                          <p:attrName>ppt_y</p:attrName>
                                        </p:attrNameLst>
                                      </p:cBhvr>
                                      <p:rCtr x="-2096" y="-18356"/>
                                    </p:animMotion>
                                  </p:childTnLst>
                                </p:cTn>
                              </p:par>
                              <p:par>
                                <p:cTn id="399" presetID="10" presetClass="entr" presetSubtype="0" repeatCount="indefinite" fill="hold" grpId="0" nodeType="withEffect">
                                  <p:stCondLst>
                                    <p:cond delay="0"/>
                                  </p:stCondLst>
                                  <p:childTnLst>
                                    <p:set>
                                      <p:cBhvr>
                                        <p:cTn id="400" dur="1" fill="hold">
                                          <p:stCondLst>
                                            <p:cond delay="0"/>
                                          </p:stCondLst>
                                        </p:cTn>
                                        <p:tgtEl>
                                          <p:spTgt spid="95"/>
                                        </p:tgtEl>
                                        <p:attrNameLst>
                                          <p:attrName>style.visibility</p:attrName>
                                        </p:attrNameLst>
                                      </p:cBhvr>
                                      <p:to>
                                        <p:strVal val="visible"/>
                                      </p:to>
                                    </p:set>
                                    <p:animEffect transition="out" filter="fade">
                                      <p:cBhvr additive="base" accumulate="none">
                                        <p:cTn id="401" dur="389" fill="hold">
                                          <p:stCondLst>
                                            <p:cond delay="2724"/>
                                          </p:stCondLst>
                                        </p:cTn>
                                        <p:tgtEl>
                                          <p:spTgt spid="95"/>
                                        </p:tgtEl>
                                      </p:cBhvr>
                                    </p:animEffect>
                                    <p:animEffect transition="in" filter="fade">
                                      <p:cBhvr additive="base" accumulate="none">
                                        <p:cTn id="402" dur="389" fill="hold">
                                          <p:stCondLst>
                                            <p:cond delay="0"/>
                                          </p:stCondLst>
                                        </p:cTn>
                                        <p:tgtEl>
                                          <p:spTgt spid="95"/>
                                        </p:tgtEl>
                                      </p:cBhvr>
                                    </p:animEffect>
                                    <p:set>
                                      <p:cBhvr additive="base" accumulate="none">
                                        <p:cTn id="403" dur="1" fill="hold">
                                          <p:stCondLst>
                                            <p:cond delay="3112"/>
                                          </p:stCondLst>
                                        </p:cTn>
                                        <p:tgtEl>
                                          <p:spTgt spid="95"/>
                                        </p:tgtEl>
                                        <p:attrNameLst>
                                          <p:attrName>style.visibility</p:attrName>
                                        </p:attrNameLst>
                                      </p:cBhvr>
                                      <p:to>
                                        <p:strVal val="hidden"/>
                                      </p:to>
                                    </p:set>
                                    <p:set>
                                      <p:cBhvr additive="base" accumulate="none">
                                        <p:cTn id="404" dur="3580" fill="hold">
                                          <p:stCondLst>
                                            <p:cond delay="0"/>
                                          </p:stCondLst>
                                        </p:cTn>
                                        <p:tgtEl>
                                          <p:spTgt spid="95"/>
                                        </p:tgtEl>
                                        <p:attrNameLst>
                                          <p:attrName/>
                                        </p:attrNameLst>
                                      </p:cBhvr>
                                      <p:to>
                                        <p:strVal val=""/>
                                      </p:to>
                                    </p:set>
                                  </p:childTnLst>
                                </p:cTn>
                              </p:par>
                              <p:par>
                                <p:cTn id="405" presetID="0" presetClass="path" presetSubtype="0" repeatCount="indefinite" fill="hold" grpId="1" nodeType="withEffect">
                                  <p:stCondLst>
                                    <p:cond delay="0"/>
                                  </p:stCondLst>
                                  <p:childTnLst>
                                    <p:animMotion origin="layout" path="M 8.33333E-7 3.7037E-6 C 0.00286 -0.24885 0.12018 -0.15834 0.10443 -0.32223 " pathEditMode="relative" rAng="0" ptsTypes="AA">
                                      <p:cBhvr>
                                        <p:cTn id="406" dur="2595" fill="hold"/>
                                        <p:tgtEl>
                                          <p:spTgt spid="95"/>
                                        </p:tgtEl>
                                        <p:attrNameLst>
                                          <p:attrName>ppt_x</p:attrName>
                                          <p:attrName>ppt_y</p:attrName>
                                        </p:attrNameLst>
                                      </p:cBhvr>
                                      <p:rCtr x="5286" y="-16111"/>
                                    </p:animMotion>
                                  </p:childTnLst>
                                </p:cTn>
                              </p:par>
                              <p:par>
                                <p:cTn id="407" presetID="10" presetClass="entr" presetSubtype="0" repeatCount="indefinite" fill="hold" grpId="0" nodeType="withEffect">
                                  <p:stCondLst>
                                    <p:cond delay="0"/>
                                  </p:stCondLst>
                                  <p:childTnLst>
                                    <p:set>
                                      <p:cBhvr>
                                        <p:cTn id="408" dur="1" fill="hold">
                                          <p:stCondLst>
                                            <p:cond delay="0"/>
                                          </p:stCondLst>
                                        </p:cTn>
                                        <p:tgtEl>
                                          <p:spTgt spid="96"/>
                                        </p:tgtEl>
                                        <p:attrNameLst>
                                          <p:attrName>style.visibility</p:attrName>
                                        </p:attrNameLst>
                                      </p:cBhvr>
                                      <p:to>
                                        <p:strVal val="visible"/>
                                      </p:to>
                                    </p:set>
                                    <p:animEffect transition="out" filter="fade">
                                      <p:cBhvr additive="base" accumulate="none">
                                        <p:cTn id="409" dur="269" fill="hold">
                                          <p:stCondLst>
                                            <p:cond delay="1880"/>
                                          </p:stCondLst>
                                        </p:cTn>
                                        <p:tgtEl>
                                          <p:spTgt spid="96"/>
                                        </p:tgtEl>
                                      </p:cBhvr>
                                    </p:animEffect>
                                    <p:animEffect transition="in" filter="fade">
                                      <p:cBhvr additive="base" accumulate="none">
                                        <p:cTn id="410" dur="269" fill="hold">
                                          <p:stCondLst>
                                            <p:cond delay="0"/>
                                          </p:stCondLst>
                                        </p:cTn>
                                        <p:tgtEl>
                                          <p:spTgt spid="96"/>
                                        </p:tgtEl>
                                      </p:cBhvr>
                                    </p:animEffect>
                                    <p:set>
                                      <p:cBhvr additive="base" accumulate="none">
                                        <p:cTn id="411" dur="1" fill="hold">
                                          <p:stCondLst>
                                            <p:cond delay="2147"/>
                                          </p:stCondLst>
                                        </p:cTn>
                                        <p:tgtEl>
                                          <p:spTgt spid="96"/>
                                        </p:tgtEl>
                                        <p:attrNameLst>
                                          <p:attrName>style.visibility</p:attrName>
                                        </p:attrNameLst>
                                      </p:cBhvr>
                                      <p:to>
                                        <p:strVal val="hidden"/>
                                      </p:to>
                                    </p:set>
                                    <p:set>
                                      <p:cBhvr additive="base" accumulate="none">
                                        <p:cTn id="412" dur="2471" fill="hold">
                                          <p:stCondLst>
                                            <p:cond delay="0"/>
                                          </p:stCondLst>
                                        </p:cTn>
                                        <p:tgtEl>
                                          <p:spTgt spid="96"/>
                                        </p:tgtEl>
                                        <p:attrNameLst>
                                          <p:attrName/>
                                        </p:attrNameLst>
                                      </p:cBhvr>
                                      <p:to>
                                        <p:strVal val=""/>
                                      </p:to>
                                    </p:set>
                                  </p:childTnLst>
                                </p:cTn>
                              </p:par>
                              <p:par>
                                <p:cTn id="413" presetID="0" presetClass="path" presetSubtype="0" repeatCount="indefinite" fill="hold" grpId="1" nodeType="withEffect">
                                  <p:stCondLst>
                                    <p:cond delay="0"/>
                                  </p:stCondLst>
                                  <p:childTnLst>
                                    <p:animMotion origin="layout" path="M 1.66667E-6 -1.48148E-6 C -0.04479 -0.16551 -0.08151 -0.08634 -0.12149 -0.25023 " pathEditMode="relative" rAng="0" ptsTypes="AA">
                                      <p:cBhvr>
                                        <p:cTn id="414" dur="2961" fill="hold"/>
                                        <p:tgtEl>
                                          <p:spTgt spid="96"/>
                                        </p:tgtEl>
                                        <p:attrNameLst>
                                          <p:attrName>ppt_x</p:attrName>
                                          <p:attrName>ppt_y</p:attrName>
                                        </p:attrNameLst>
                                      </p:cBhvr>
                                      <p:rCtr x="-6081" y="-12523"/>
                                    </p:animMotion>
                                  </p:childTnLst>
                                </p:cTn>
                              </p:par>
                              <p:par>
                                <p:cTn id="415" presetID="10" presetClass="entr" presetSubtype="0" repeatCount="indefinite" fill="hold" grpId="0" nodeType="withEffect">
                                  <p:stCondLst>
                                    <p:cond delay="0"/>
                                  </p:stCondLst>
                                  <p:childTnLst>
                                    <p:set>
                                      <p:cBhvr>
                                        <p:cTn id="416" dur="1" fill="hold">
                                          <p:stCondLst>
                                            <p:cond delay="0"/>
                                          </p:stCondLst>
                                        </p:cTn>
                                        <p:tgtEl>
                                          <p:spTgt spid="97"/>
                                        </p:tgtEl>
                                        <p:attrNameLst>
                                          <p:attrName>style.visibility</p:attrName>
                                        </p:attrNameLst>
                                      </p:cBhvr>
                                      <p:to>
                                        <p:strVal val="visible"/>
                                      </p:to>
                                    </p:set>
                                    <p:animEffect transition="out" filter="fade">
                                      <p:cBhvr additive="base" accumulate="none">
                                        <p:cTn id="417" dur="227" fill="hold">
                                          <p:stCondLst>
                                            <p:cond delay="1590"/>
                                          </p:stCondLst>
                                        </p:cTn>
                                        <p:tgtEl>
                                          <p:spTgt spid="97"/>
                                        </p:tgtEl>
                                      </p:cBhvr>
                                    </p:animEffect>
                                    <p:animEffect transition="in" filter="fade">
                                      <p:cBhvr additive="base" accumulate="none">
                                        <p:cTn id="418" dur="227" fill="hold">
                                          <p:stCondLst>
                                            <p:cond delay="0"/>
                                          </p:stCondLst>
                                        </p:cTn>
                                        <p:tgtEl>
                                          <p:spTgt spid="97"/>
                                        </p:tgtEl>
                                      </p:cBhvr>
                                    </p:animEffect>
                                    <p:set>
                                      <p:cBhvr additive="base" accumulate="none">
                                        <p:cTn id="419" dur="1" fill="hold">
                                          <p:stCondLst>
                                            <p:cond delay="1816"/>
                                          </p:stCondLst>
                                        </p:cTn>
                                        <p:tgtEl>
                                          <p:spTgt spid="97"/>
                                        </p:tgtEl>
                                        <p:attrNameLst>
                                          <p:attrName>style.visibility</p:attrName>
                                        </p:attrNameLst>
                                      </p:cBhvr>
                                      <p:to>
                                        <p:strVal val="hidden"/>
                                      </p:to>
                                    </p:set>
                                    <p:set>
                                      <p:cBhvr additive="base" accumulate="none">
                                        <p:cTn id="420" dur="2090" fill="hold">
                                          <p:stCondLst>
                                            <p:cond delay="0"/>
                                          </p:stCondLst>
                                        </p:cTn>
                                        <p:tgtEl>
                                          <p:spTgt spid="97"/>
                                        </p:tgtEl>
                                        <p:attrNameLst>
                                          <p:attrName/>
                                        </p:attrNameLst>
                                      </p:cBhvr>
                                      <p:to>
                                        <p:strVal val=""/>
                                      </p:to>
                                    </p:set>
                                  </p:childTnLst>
                                </p:cTn>
                              </p:par>
                              <p:par>
                                <p:cTn id="421" presetID="0" presetClass="path" presetSubtype="0" repeatCount="indefinite" fill="hold" grpId="1" nodeType="withEffect">
                                  <p:stCondLst>
                                    <p:cond delay="0"/>
                                  </p:stCondLst>
                                  <p:childTnLst>
                                    <p:animMotion origin="layout" path="M -0.00013 -2.96296E-6 C 0.10482 -0.20694 0.17995 -0.01921 0.24831 -0.2419 " pathEditMode="relative" rAng="0" ptsTypes="AA">
                                      <p:cBhvr>
                                        <p:cTn id="422" dur="2965" fill="hold"/>
                                        <p:tgtEl>
                                          <p:spTgt spid="97"/>
                                        </p:tgtEl>
                                        <p:attrNameLst>
                                          <p:attrName>ppt_x</p:attrName>
                                          <p:attrName>ppt_y</p:attrName>
                                        </p:attrNameLst>
                                      </p:cBhvr>
                                      <p:rCtr x="12422" y="-12106"/>
                                    </p:animMotion>
                                  </p:childTnLst>
                                </p:cTn>
                              </p:par>
                              <p:par>
                                <p:cTn id="423" presetID="10" presetClass="entr" presetSubtype="0" repeatCount="indefinite" fill="hold" grpId="0" nodeType="withEffect">
                                  <p:stCondLst>
                                    <p:cond delay="0"/>
                                  </p:stCondLst>
                                  <p:childTnLst>
                                    <p:set>
                                      <p:cBhvr>
                                        <p:cTn id="424" dur="1" fill="hold">
                                          <p:stCondLst>
                                            <p:cond delay="0"/>
                                          </p:stCondLst>
                                        </p:cTn>
                                        <p:tgtEl>
                                          <p:spTgt spid="98"/>
                                        </p:tgtEl>
                                        <p:attrNameLst>
                                          <p:attrName>style.visibility</p:attrName>
                                        </p:attrNameLst>
                                      </p:cBhvr>
                                      <p:to>
                                        <p:strVal val="visible"/>
                                      </p:to>
                                    </p:set>
                                    <p:animEffect transition="out" filter="fade">
                                      <p:cBhvr additive="base" accumulate="none">
                                        <p:cTn id="425" dur="345" fill="hold">
                                          <p:stCondLst>
                                            <p:cond delay="2417"/>
                                          </p:stCondLst>
                                        </p:cTn>
                                        <p:tgtEl>
                                          <p:spTgt spid="98"/>
                                        </p:tgtEl>
                                      </p:cBhvr>
                                    </p:animEffect>
                                    <p:animEffect transition="in" filter="fade">
                                      <p:cBhvr additive="base" accumulate="none">
                                        <p:cTn id="426" dur="345" fill="hold">
                                          <p:stCondLst>
                                            <p:cond delay="0"/>
                                          </p:stCondLst>
                                        </p:cTn>
                                        <p:tgtEl>
                                          <p:spTgt spid="98"/>
                                        </p:tgtEl>
                                      </p:cBhvr>
                                    </p:animEffect>
                                    <p:set>
                                      <p:cBhvr additive="base" accumulate="none">
                                        <p:cTn id="427" dur="1" fill="hold">
                                          <p:stCondLst>
                                            <p:cond delay="2761"/>
                                          </p:stCondLst>
                                        </p:cTn>
                                        <p:tgtEl>
                                          <p:spTgt spid="98"/>
                                        </p:tgtEl>
                                        <p:attrNameLst>
                                          <p:attrName>style.visibility</p:attrName>
                                        </p:attrNameLst>
                                      </p:cBhvr>
                                      <p:to>
                                        <p:strVal val="hidden"/>
                                      </p:to>
                                    </p:set>
                                    <p:set>
                                      <p:cBhvr additive="base" accumulate="none">
                                        <p:cTn id="428" dur="3177" fill="hold">
                                          <p:stCondLst>
                                            <p:cond delay="0"/>
                                          </p:stCondLst>
                                        </p:cTn>
                                        <p:tgtEl>
                                          <p:spTgt spid="98"/>
                                        </p:tgtEl>
                                        <p:attrNameLst>
                                          <p:attrName/>
                                        </p:attrNameLst>
                                      </p:cBhvr>
                                      <p:to>
                                        <p:strVal val=""/>
                                      </p:to>
                                    </p:set>
                                  </p:childTnLst>
                                </p:cTn>
                              </p:par>
                              <p:par>
                                <p:cTn id="429" presetID="0" presetClass="path" presetSubtype="0" repeatCount="indefinite" fill="hold" grpId="1" nodeType="withEffect">
                                  <p:stCondLst>
                                    <p:cond delay="0"/>
                                  </p:stCondLst>
                                  <p:childTnLst>
                                    <p:animMotion origin="layout" path="M -1.45833E-6 4.07407E-6 C 0.0332 -0.23612 0.0431 -0.23704 0.13763 -0.34769 " pathEditMode="relative" rAng="0" ptsTypes="AA">
                                      <p:cBhvr>
                                        <p:cTn id="430" dur="3510" fill="hold"/>
                                        <p:tgtEl>
                                          <p:spTgt spid="98"/>
                                        </p:tgtEl>
                                        <p:attrNameLst>
                                          <p:attrName>ppt_x</p:attrName>
                                          <p:attrName>ppt_y</p:attrName>
                                        </p:attrNameLst>
                                      </p:cBhvr>
                                      <p:rCtr x="6875" y="-17384"/>
                                    </p:animMotion>
                                  </p:childTnLst>
                                </p:cTn>
                              </p:par>
                              <p:par>
                                <p:cTn id="431" presetID="10" presetClass="entr" presetSubtype="0" repeatCount="indefinite" fill="hold" grpId="0" nodeType="withEffect">
                                  <p:stCondLst>
                                    <p:cond delay="0"/>
                                  </p:stCondLst>
                                  <p:childTnLst>
                                    <p:set>
                                      <p:cBhvr>
                                        <p:cTn id="432" dur="1" fill="hold">
                                          <p:stCondLst>
                                            <p:cond delay="0"/>
                                          </p:stCondLst>
                                        </p:cTn>
                                        <p:tgtEl>
                                          <p:spTgt spid="99"/>
                                        </p:tgtEl>
                                        <p:attrNameLst>
                                          <p:attrName>style.visibility</p:attrName>
                                        </p:attrNameLst>
                                      </p:cBhvr>
                                      <p:to>
                                        <p:strVal val="visible"/>
                                      </p:to>
                                    </p:set>
                                    <p:animEffect transition="out" filter="fade">
                                      <p:cBhvr additive="base" accumulate="none">
                                        <p:cTn id="433" dur="419" fill="hold">
                                          <p:stCondLst>
                                            <p:cond delay="2934"/>
                                          </p:stCondLst>
                                        </p:cTn>
                                        <p:tgtEl>
                                          <p:spTgt spid="99"/>
                                        </p:tgtEl>
                                      </p:cBhvr>
                                    </p:animEffect>
                                    <p:animEffect transition="in" filter="fade">
                                      <p:cBhvr additive="base" accumulate="none">
                                        <p:cTn id="434" dur="419" fill="hold">
                                          <p:stCondLst>
                                            <p:cond delay="0"/>
                                          </p:stCondLst>
                                        </p:cTn>
                                        <p:tgtEl>
                                          <p:spTgt spid="99"/>
                                        </p:tgtEl>
                                      </p:cBhvr>
                                    </p:animEffect>
                                    <p:set>
                                      <p:cBhvr additive="base" accumulate="none">
                                        <p:cTn id="435" dur="1" fill="hold">
                                          <p:stCondLst>
                                            <p:cond delay="3351"/>
                                          </p:stCondLst>
                                        </p:cTn>
                                        <p:tgtEl>
                                          <p:spTgt spid="99"/>
                                        </p:tgtEl>
                                        <p:attrNameLst>
                                          <p:attrName>style.visibility</p:attrName>
                                        </p:attrNameLst>
                                      </p:cBhvr>
                                      <p:to>
                                        <p:strVal val="hidden"/>
                                      </p:to>
                                    </p:set>
                                    <p:set>
                                      <p:cBhvr additive="base" accumulate="none">
                                        <p:cTn id="436" dur="3856" fill="hold">
                                          <p:stCondLst>
                                            <p:cond delay="0"/>
                                          </p:stCondLst>
                                        </p:cTn>
                                        <p:tgtEl>
                                          <p:spTgt spid="99"/>
                                        </p:tgtEl>
                                        <p:attrNameLst>
                                          <p:attrName/>
                                        </p:attrNameLst>
                                      </p:cBhvr>
                                      <p:to>
                                        <p:strVal val=""/>
                                      </p:to>
                                    </p:set>
                                  </p:childTnLst>
                                </p:cTn>
                              </p:par>
                              <p:par>
                                <p:cTn id="437" presetID="0" presetClass="path" presetSubtype="0" repeatCount="indefinite" fill="hold" grpId="1" nodeType="withEffect">
                                  <p:stCondLst>
                                    <p:cond delay="0"/>
                                  </p:stCondLst>
                                  <p:childTnLst>
                                    <p:animMotion origin="layout" path="M 4.79167E-6 -3.33333E-6 C 0.00143 -0.15486 -0.16407 -0.17777 -0.12566 -0.34953 " pathEditMode="relative" rAng="0" ptsTypes="AA">
                                      <p:cBhvr>
                                        <p:cTn id="438" dur="2662" fill="hold"/>
                                        <p:tgtEl>
                                          <p:spTgt spid="99"/>
                                        </p:tgtEl>
                                        <p:attrNameLst>
                                          <p:attrName>ppt_x</p:attrName>
                                          <p:attrName>ppt_y</p:attrName>
                                        </p:attrNameLst>
                                      </p:cBhvr>
                                      <p:rCtr x="-6576" y="-17477"/>
                                    </p:animMotion>
                                  </p:childTnLst>
                                </p:cTn>
                              </p:par>
                              <p:par>
                                <p:cTn id="439" presetID="10" presetClass="entr" presetSubtype="0" repeatCount="indefinite" fill="hold" grpId="0" nodeType="withEffect">
                                  <p:stCondLst>
                                    <p:cond delay="0"/>
                                  </p:stCondLst>
                                  <p:childTnLst>
                                    <p:set>
                                      <p:cBhvr>
                                        <p:cTn id="440" dur="1" fill="hold">
                                          <p:stCondLst>
                                            <p:cond delay="0"/>
                                          </p:stCondLst>
                                        </p:cTn>
                                        <p:tgtEl>
                                          <p:spTgt spid="83"/>
                                        </p:tgtEl>
                                        <p:attrNameLst>
                                          <p:attrName>style.visibility</p:attrName>
                                        </p:attrNameLst>
                                      </p:cBhvr>
                                      <p:to>
                                        <p:strVal val="visible"/>
                                      </p:to>
                                    </p:set>
                                    <p:animEffect transition="out" filter="fade">
                                      <p:cBhvr additive="base" accumulate="none">
                                        <p:cTn id="441" dur="355" fill="hold">
                                          <p:stCondLst>
                                            <p:cond delay="2487"/>
                                          </p:stCondLst>
                                        </p:cTn>
                                        <p:tgtEl>
                                          <p:spTgt spid="83"/>
                                        </p:tgtEl>
                                      </p:cBhvr>
                                    </p:animEffect>
                                    <p:animEffect transition="in" filter="fade">
                                      <p:cBhvr additive="base" accumulate="none">
                                        <p:cTn id="442" dur="355" fill="hold">
                                          <p:stCondLst>
                                            <p:cond delay="0"/>
                                          </p:stCondLst>
                                        </p:cTn>
                                        <p:tgtEl>
                                          <p:spTgt spid="83"/>
                                        </p:tgtEl>
                                      </p:cBhvr>
                                    </p:animEffect>
                                    <p:set>
                                      <p:cBhvr additive="base" accumulate="none">
                                        <p:cTn id="443" dur="1" fill="hold">
                                          <p:stCondLst>
                                            <p:cond delay="2841"/>
                                          </p:stCondLst>
                                        </p:cTn>
                                        <p:tgtEl>
                                          <p:spTgt spid="83"/>
                                        </p:tgtEl>
                                        <p:attrNameLst>
                                          <p:attrName>style.visibility</p:attrName>
                                        </p:attrNameLst>
                                      </p:cBhvr>
                                      <p:to>
                                        <p:strVal val="hidden"/>
                                      </p:to>
                                    </p:set>
                                    <p:set>
                                      <p:cBhvr additive="base" accumulate="none">
                                        <p:cTn id="444" dur="3269" fill="hold">
                                          <p:stCondLst>
                                            <p:cond delay="0"/>
                                          </p:stCondLst>
                                        </p:cTn>
                                        <p:tgtEl>
                                          <p:spTgt spid="83"/>
                                        </p:tgtEl>
                                        <p:attrNameLst>
                                          <p:attrName/>
                                        </p:attrNameLst>
                                      </p:cBhvr>
                                      <p:to>
                                        <p:strVal val=""/>
                                      </p:to>
                                    </p:set>
                                  </p:childTnLst>
                                </p:cTn>
                              </p:par>
                              <p:par>
                                <p:cTn id="445" presetID="0" presetClass="path" presetSubtype="0" repeatCount="indefinite" fill="hold" grpId="1" nodeType="withEffect">
                                  <p:stCondLst>
                                    <p:cond delay="0"/>
                                  </p:stCondLst>
                                  <p:childTnLst>
                                    <p:animMotion origin="layout" path="M 2.08333E-6 -4.07407E-6 C 0.07122 -0.04398 0.06237 -0.16273 0.0901 -0.27847 " pathEditMode="relative" rAng="0" ptsTypes="AA">
                                      <p:cBhvr>
                                        <p:cTn id="446" dur="2820" fill="hold"/>
                                        <p:tgtEl>
                                          <p:spTgt spid="83"/>
                                        </p:tgtEl>
                                        <p:attrNameLst>
                                          <p:attrName>ppt_x</p:attrName>
                                          <p:attrName>ppt_y</p:attrName>
                                        </p:attrNameLst>
                                      </p:cBhvr>
                                      <p:rCtr x="4505" y="-13935"/>
                                    </p:animMotion>
                                  </p:childTnLst>
                                </p:cTn>
                              </p:par>
                              <p:par>
                                <p:cTn id="447" presetID="10" presetClass="entr" presetSubtype="0" repeatCount="indefinite" fill="hold" grpId="0" nodeType="withEffect">
                                  <p:stCondLst>
                                    <p:cond delay="0"/>
                                  </p:stCondLst>
                                  <p:childTnLst>
                                    <p:set>
                                      <p:cBhvr>
                                        <p:cTn id="448" dur="1" fill="hold">
                                          <p:stCondLst>
                                            <p:cond delay="0"/>
                                          </p:stCondLst>
                                        </p:cTn>
                                        <p:tgtEl>
                                          <p:spTgt spid="100"/>
                                        </p:tgtEl>
                                        <p:attrNameLst>
                                          <p:attrName>style.visibility</p:attrName>
                                        </p:attrNameLst>
                                      </p:cBhvr>
                                      <p:to>
                                        <p:strVal val="visible"/>
                                      </p:to>
                                    </p:set>
                                    <p:animEffect transition="out" filter="fade">
                                      <p:cBhvr additive="base" accumulate="none">
                                        <p:cTn id="449" dur="293" fill="hold">
                                          <p:stCondLst>
                                            <p:cond delay="2051"/>
                                          </p:stCondLst>
                                        </p:cTn>
                                        <p:tgtEl>
                                          <p:spTgt spid="100"/>
                                        </p:tgtEl>
                                      </p:cBhvr>
                                    </p:animEffect>
                                    <p:animEffect transition="in" filter="fade">
                                      <p:cBhvr additive="base" accumulate="none">
                                        <p:cTn id="450" dur="293" fill="hold">
                                          <p:stCondLst>
                                            <p:cond delay="0"/>
                                          </p:stCondLst>
                                        </p:cTn>
                                        <p:tgtEl>
                                          <p:spTgt spid="100"/>
                                        </p:tgtEl>
                                      </p:cBhvr>
                                    </p:animEffect>
                                    <p:set>
                                      <p:cBhvr additive="base" accumulate="none">
                                        <p:cTn id="451" dur="1" fill="hold">
                                          <p:stCondLst>
                                            <p:cond delay="2343"/>
                                          </p:stCondLst>
                                        </p:cTn>
                                        <p:tgtEl>
                                          <p:spTgt spid="100"/>
                                        </p:tgtEl>
                                        <p:attrNameLst>
                                          <p:attrName>style.visibility</p:attrName>
                                        </p:attrNameLst>
                                      </p:cBhvr>
                                      <p:to>
                                        <p:strVal val="hidden"/>
                                      </p:to>
                                    </p:set>
                                    <p:set>
                                      <p:cBhvr additive="base" accumulate="none">
                                        <p:cTn id="452" dur="2695" fill="hold">
                                          <p:stCondLst>
                                            <p:cond delay="0"/>
                                          </p:stCondLst>
                                        </p:cTn>
                                        <p:tgtEl>
                                          <p:spTgt spid="100"/>
                                        </p:tgtEl>
                                        <p:attrNameLst>
                                          <p:attrName/>
                                        </p:attrNameLst>
                                      </p:cBhvr>
                                      <p:to>
                                        <p:strVal val=""/>
                                      </p:to>
                                    </p:set>
                                  </p:childTnLst>
                                </p:cTn>
                              </p:par>
                              <p:par>
                                <p:cTn id="453" presetID="0" presetClass="path" presetSubtype="0" repeatCount="indefinite" fill="hold" grpId="1" nodeType="withEffect">
                                  <p:stCondLst>
                                    <p:cond delay="0"/>
                                  </p:stCondLst>
                                  <p:childTnLst>
                                    <p:animMotion origin="layout" path="M 2.08333E-7 4.81481E-6 C 0.00378 -0.22477 0.15404 -0.14283 0.13372 -0.29121 " pathEditMode="relative" rAng="0" ptsTypes="AA">
                                      <p:cBhvr>
                                        <p:cTn id="454" dur="2298" fill="hold"/>
                                        <p:tgtEl>
                                          <p:spTgt spid="100"/>
                                        </p:tgtEl>
                                        <p:attrNameLst>
                                          <p:attrName>ppt_x</p:attrName>
                                          <p:attrName>ppt_y</p:attrName>
                                        </p:attrNameLst>
                                      </p:cBhvr>
                                      <p:rCtr x="6771" y="-14560"/>
                                    </p:animMotion>
                                  </p:childTnLst>
                                </p:cTn>
                              </p:par>
                              <p:par>
                                <p:cTn id="455" presetID="10" presetClass="entr" presetSubtype="0" repeatCount="indefinite" fill="hold" grpId="0" nodeType="withEffect">
                                  <p:stCondLst>
                                    <p:cond delay="0"/>
                                  </p:stCondLst>
                                  <p:childTnLst>
                                    <p:set>
                                      <p:cBhvr>
                                        <p:cTn id="456" dur="1" fill="hold">
                                          <p:stCondLst>
                                            <p:cond delay="0"/>
                                          </p:stCondLst>
                                        </p:cTn>
                                        <p:tgtEl>
                                          <p:spTgt spid="101"/>
                                        </p:tgtEl>
                                        <p:attrNameLst>
                                          <p:attrName>style.visibility</p:attrName>
                                        </p:attrNameLst>
                                      </p:cBhvr>
                                      <p:to>
                                        <p:strVal val="visible"/>
                                      </p:to>
                                    </p:set>
                                    <p:animEffect transition="out" filter="fade">
                                      <p:cBhvr additive="base" accumulate="none">
                                        <p:cTn id="457" dur="336" fill="hold">
                                          <p:stCondLst>
                                            <p:cond delay="2355"/>
                                          </p:stCondLst>
                                        </p:cTn>
                                        <p:tgtEl>
                                          <p:spTgt spid="101"/>
                                        </p:tgtEl>
                                      </p:cBhvr>
                                    </p:animEffect>
                                    <p:animEffect transition="in" filter="fade">
                                      <p:cBhvr additive="base" accumulate="none">
                                        <p:cTn id="458" dur="336" fill="hold">
                                          <p:stCondLst>
                                            <p:cond delay="0"/>
                                          </p:stCondLst>
                                        </p:cTn>
                                        <p:tgtEl>
                                          <p:spTgt spid="101"/>
                                        </p:tgtEl>
                                      </p:cBhvr>
                                    </p:animEffect>
                                    <p:set>
                                      <p:cBhvr additive="base" accumulate="none">
                                        <p:cTn id="459" dur="1" fill="hold">
                                          <p:stCondLst>
                                            <p:cond delay="2690"/>
                                          </p:stCondLst>
                                        </p:cTn>
                                        <p:tgtEl>
                                          <p:spTgt spid="101"/>
                                        </p:tgtEl>
                                        <p:attrNameLst>
                                          <p:attrName>style.visibility</p:attrName>
                                        </p:attrNameLst>
                                      </p:cBhvr>
                                      <p:to>
                                        <p:strVal val="hidden"/>
                                      </p:to>
                                    </p:set>
                                    <p:set>
                                      <p:cBhvr additive="base" accumulate="none">
                                        <p:cTn id="460" dur="3095" fill="hold">
                                          <p:stCondLst>
                                            <p:cond delay="0"/>
                                          </p:stCondLst>
                                        </p:cTn>
                                        <p:tgtEl>
                                          <p:spTgt spid="101"/>
                                        </p:tgtEl>
                                        <p:attrNameLst>
                                          <p:attrName/>
                                        </p:attrNameLst>
                                      </p:cBhvr>
                                      <p:to>
                                        <p:strVal val=""/>
                                      </p:to>
                                    </p:set>
                                  </p:childTnLst>
                                </p:cTn>
                              </p:par>
                              <p:par>
                                <p:cTn id="461" presetID="0" presetClass="path" presetSubtype="0" repeatCount="indefinite" fill="hold" grpId="1" nodeType="withEffect">
                                  <p:stCondLst>
                                    <p:cond delay="0"/>
                                  </p:stCondLst>
                                  <p:childTnLst>
                                    <p:animMotion origin="layout" path="M -0.00013 -0.00023 C 0.09909 -0.05741 0.07317 0.02847 0.16263 -0.03727 " pathEditMode="relative" rAng="0" ptsTypes="AA">
                                      <p:cBhvr>
                                        <p:cTn id="462" dur="3846" fill="hold"/>
                                        <p:tgtEl>
                                          <p:spTgt spid="101"/>
                                        </p:tgtEl>
                                        <p:attrNameLst>
                                          <p:attrName>ppt_x</p:attrName>
                                          <p:attrName>ppt_y</p:attrName>
                                        </p:attrNameLst>
                                      </p:cBhvr>
                                      <p:rCtr x="8138" y="-1852"/>
                                    </p:animMotion>
                                  </p:childTnLst>
                                </p:cTn>
                              </p:par>
                              <p:par>
                                <p:cTn id="463" presetID="10" presetClass="entr" presetSubtype="0" repeatCount="indefinite" fill="hold" grpId="0" nodeType="withEffect">
                                  <p:stCondLst>
                                    <p:cond delay="0"/>
                                  </p:stCondLst>
                                  <p:childTnLst>
                                    <p:set>
                                      <p:cBhvr>
                                        <p:cTn id="464" dur="1" fill="hold">
                                          <p:stCondLst>
                                            <p:cond delay="0"/>
                                          </p:stCondLst>
                                        </p:cTn>
                                        <p:tgtEl>
                                          <p:spTgt spid="102"/>
                                        </p:tgtEl>
                                        <p:attrNameLst>
                                          <p:attrName>style.visibility</p:attrName>
                                        </p:attrNameLst>
                                      </p:cBhvr>
                                      <p:to>
                                        <p:strVal val="visible"/>
                                      </p:to>
                                    </p:set>
                                    <p:animEffect transition="out" filter="fade">
                                      <p:cBhvr additive="base" accumulate="none">
                                        <p:cTn id="465" dur="402" fill="hold">
                                          <p:stCondLst>
                                            <p:cond delay="2811"/>
                                          </p:stCondLst>
                                        </p:cTn>
                                        <p:tgtEl>
                                          <p:spTgt spid="102"/>
                                        </p:tgtEl>
                                      </p:cBhvr>
                                    </p:animEffect>
                                    <p:animEffect transition="in" filter="fade">
                                      <p:cBhvr additive="base" accumulate="none">
                                        <p:cTn id="466" dur="402" fill="hold">
                                          <p:stCondLst>
                                            <p:cond delay="0"/>
                                          </p:stCondLst>
                                        </p:cTn>
                                        <p:tgtEl>
                                          <p:spTgt spid="102"/>
                                        </p:tgtEl>
                                      </p:cBhvr>
                                    </p:animEffect>
                                    <p:set>
                                      <p:cBhvr additive="base" accumulate="none">
                                        <p:cTn id="467" dur="1" fill="hold">
                                          <p:stCondLst>
                                            <p:cond delay="3211"/>
                                          </p:stCondLst>
                                        </p:cTn>
                                        <p:tgtEl>
                                          <p:spTgt spid="102"/>
                                        </p:tgtEl>
                                        <p:attrNameLst>
                                          <p:attrName>style.visibility</p:attrName>
                                        </p:attrNameLst>
                                      </p:cBhvr>
                                      <p:to>
                                        <p:strVal val="hidden"/>
                                      </p:to>
                                    </p:set>
                                    <p:set>
                                      <p:cBhvr additive="base" accumulate="none">
                                        <p:cTn id="468" dur="3694" fill="hold">
                                          <p:stCondLst>
                                            <p:cond delay="0"/>
                                          </p:stCondLst>
                                        </p:cTn>
                                        <p:tgtEl>
                                          <p:spTgt spid="102"/>
                                        </p:tgtEl>
                                        <p:attrNameLst>
                                          <p:attrName/>
                                        </p:attrNameLst>
                                      </p:cBhvr>
                                      <p:to>
                                        <p:strVal val=""/>
                                      </p:to>
                                    </p:set>
                                  </p:childTnLst>
                                </p:cTn>
                              </p:par>
                              <p:par>
                                <p:cTn id="469" presetID="0" presetClass="path" presetSubtype="0" repeatCount="indefinite" fill="hold" grpId="1" nodeType="withEffect">
                                  <p:stCondLst>
                                    <p:cond delay="0"/>
                                  </p:stCondLst>
                                  <p:childTnLst>
                                    <p:animMotion origin="layout" path="M -6.25E-7 1.11111E-6 C 0.00104 -0.11574 -0.11797 -0.13287 -0.09036 -0.26158 " pathEditMode="relative" rAng="0" ptsTypes="AA">
                                      <p:cBhvr>
                                        <p:cTn id="470" dur="3652" fill="hold"/>
                                        <p:tgtEl>
                                          <p:spTgt spid="102"/>
                                        </p:tgtEl>
                                        <p:attrNameLst>
                                          <p:attrName>ppt_x</p:attrName>
                                          <p:attrName>ppt_y</p:attrName>
                                        </p:attrNameLst>
                                      </p:cBhvr>
                                      <p:rCtr x="-4727" y="-13079"/>
                                    </p:animMotion>
                                  </p:childTnLst>
                                </p:cTn>
                              </p:par>
                              <p:par>
                                <p:cTn id="471" presetID="10" presetClass="entr" presetSubtype="0" repeatCount="indefinite" fill="hold" grpId="0" nodeType="with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out" filter="fade">
                                      <p:cBhvr additive="base" accumulate="none">
                                        <p:cTn id="473" dur="364" fill="hold">
                                          <p:stCondLst>
                                            <p:cond delay="2545"/>
                                          </p:stCondLst>
                                        </p:cTn>
                                        <p:tgtEl>
                                          <p:spTgt spid="103"/>
                                        </p:tgtEl>
                                      </p:cBhvr>
                                    </p:animEffect>
                                    <p:animEffect transition="in" filter="fade">
                                      <p:cBhvr additive="base" accumulate="none">
                                        <p:cTn id="474" dur="364" fill="hold">
                                          <p:stCondLst>
                                            <p:cond delay="0"/>
                                          </p:stCondLst>
                                        </p:cTn>
                                        <p:tgtEl>
                                          <p:spTgt spid="103"/>
                                        </p:tgtEl>
                                      </p:cBhvr>
                                    </p:animEffect>
                                    <p:set>
                                      <p:cBhvr additive="base" accumulate="none">
                                        <p:cTn id="475" dur="1" fill="hold">
                                          <p:stCondLst>
                                            <p:cond delay="2907"/>
                                          </p:stCondLst>
                                        </p:cTn>
                                        <p:tgtEl>
                                          <p:spTgt spid="103"/>
                                        </p:tgtEl>
                                        <p:attrNameLst>
                                          <p:attrName>style.visibility</p:attrName>
                                        </p:attrNameLst>
                                      </p:cBhvr>
                                      <p:to>
                                        <p:strVal val="hidden"/>
                                      </p:to>
                                    </p:set>
                                    <p:set>
                                      <p:cBhvr additive="base" accumulate="none">
                                        <p:cTn id="476" dur="3345" fill="hold">
                                          <p:stCondLst>
                                            <p:cond delay="0"/>
                                          </p:stCondLst>
                                        </p:cTn>
                                        <p:tgtEl>
                                          <p:spTgt spid="103"/>
                                        </p:tgtEl>
                                        <p:attrNameLst>
                                          <p:attrName/>
                                        </p:attrNameLst>
                                      </p:cBhvr>
                                      <p:to>
                                        <p:strVal val=""/>
                                      </p:to>
                                    </p:set>
                                  </p:childTnLst>
                                </p:cTn>
                              </p:par>
                              <p:par>
                                <p:cTn id="477" presetID="0" presetClass="path" presetSubtype="0" repeatCount="indefinite" fill="hold" grpId="1" nodeType="withEffect">
                                  <p:stCondLst>
                                    <p:cond delay="0"/>
                                  </p:stCondLst>
                                  <p:childTnLst>
                                    <p:animMotion origin="layout" path="M 2.08333E-7 -3.7037E-6 C 0.1069 -0.07314 0.10586 -0.1625 0.13359 -0.2912 " pathEditMode="relative" rAng="0" ptsTypes="AA">
                                      <p:cBhvr>
                                        <p:cTn id="478" dur="3444" fill="hold"/>
                                        <p:tgtEl>
                                          <p:spTgt spid="103"/>
                                        </p:tgtEl>
                                        <p:attrNameLst>
                                          <p:attrName>ppt_x</p:attrName>
                                          <p:attrName>ppt_y</p:attrName>
                                        </p:attrNameLst>
                                      </p:cBhvr>
                                      <p:rCtr x="6680" y="-14560"/>
                                    </p:animMotion>
                                  </p:childTnLst>
                                </p:cTn>
                              </p:par>
                              <p:par>
                                <p:cTn id="479" presetID="10" presetClass="entr" presetSubtype="0" repeatCount="indefinite" fill="hold" grpId="0" nodeType="withEffect">
                                  <p:stCondLst>
                                    <p:cond delay="0"/>
                                  </p:stCondLst>
                                  <p:childTnLst>
                                    <p:set>
                                      <p:cBhvr>
                                        <p:cTn id="480" dur="1" fill="hold">
                                          <p:stCondLst>
                                            <p:cond delay="0"/>
                                          </p:stCondLst>
                                        </p:cTn>
                                        <p:tgtEl>
                                          <p:spTgt spid="104"/>
                                        </p:tgtEl>
                                        <p:attrNameLst>
                                          <p:attrName>style.visibility</p:attrName>
                                        </p:attrNameLst>
                                      </p:cBhvr>
                                      <p:to>
                                        <p:strVal val="visible"/>
                                      </p:to>
                                    </p:set>
                                    <p:animEffect transition="out" filter="fade">
                                      <p:cBhvr additive="base" accumulate="none">
                                        <p:cTn id="481" dur="277" fill="hold">
                                          <p:stCondLst>
                                            <p:cond delay="1937"/>
                                          </p:stCondLst>
                                        </p:cTn>
                                        <p:tgtEl>
                                          <p:spTgt spid="104"/>
                                        </p:tgtEl>
                                      </p:cBhvr>
                                    </p:animEffect>
                                    <p:animEffect transition="in" filter="fade">
                                      <p:cBhvr additive="base" accumulate="none">
                                        <p:cTn id="482" dur="277" fill="hold">
                                          <p:stCondLst>
                                            <p:cond delay="0"/>
                                          </p:stCondLst>
                                        </p:cTn>
                                        <p:tgtEl>
                                          <p:spTgt spid="104"/>
                                        </p:tgtEl>
                                      </p:cBhvr>
                                    </p:animEffect>
                                    <p:set>
                                      <p:cBhvr additive="base" accumulate="none">
                                        <p:cTn id="483" dur="1" fill="hold">
                                          <p:stCondLst>
                                            <p:cond delay="2213"/>
                                          </p:stCondLst>
                                        </p:cTn>
                                        <p:tgtEl>
                                          <p:spTgt spid="104"/>
                                        </p:tgtEl>
                                        <p:attrNameLst>
                                          <p:attrName>style.visibility</p:attrName>
                                        </p:attrNameLst>
                                      </p:cBhvr>
                                      <p:to>
                                        <p:strVal val="hidden"/>
                                      </p:to>
                                    </p:set>
                                    <p:set>
                                      <p:cBhvr additive="base" accumulate="none">
                                        <p:cTn id="484" dur="2546" fill="hold">
                                          <p:stCondLst>
                                            <p:cond delay="0"/>
                                          </p:stCondLst>
                                        </p:cTn>
                                        <p:tgtEl>
                                          <p:spTgt spid="104"/>
                                        </p:tgtEl>
                                        <p:attrNameLst>
                                          <p:attrName/>
                                        </p:attrNameLst>
                                      </p:cBhvr>
                                      <p:to>
                                        <p:strVal val=""/>
                                      </p:to>
                                    </p:set>
                                  </p:childTnLst>
                                </p:cTn>
                              </p:par>
                              <p:par>
                                <p:cTn id="485" presetID="0" presetClass="path" presetSubtype="0" repeatCount="indefinite" fill="hold" grpId="1" nodeType="withEffect">
                                  <p:stCondLst>
                                    <p:cond delay="0"/>
                                  </p:stCondLst>
                                  <p:childTnLst>
                                    <p:animMotion origin="layout" path="M -4.79167E-6 -3.7037E-6 C 0.07605 -0.05301 0.06667 -0.19606 0.09636 -0.33518 " pathEditMode="relative" rAng="0" ptsTypes="AA">
                                      <p:cBhvr>
                                        <p:cTn id="486" dur="3347" fill="hold"/>
                                        <p:tgtEl>
                                          <p:spTgt spid="104"/>
                                        </p:tgtEl>
                                        <p:attrNameLst>
                                          <p:attrName>ppt_x</p:attrName>
                                          <p:attrName>ppt_y</p:attrName>
                                        </p:attrNameLst>
                                      </p:cBhvr>
                                      <p:rCtr x="4818" y="-16759"/>
                                    </p:animMotion>
                                  </p:childTnLst>
                                </p:cTn>
                              </p:par>
                              <p:par>
                                <p:cTn id="487" presetID="10" presetClass="entr" presetSubtype="0" repeatCount="indefinite" fill="hold" grpId="0" nodeType="withEffect">
                                  <p:stCondLst>
                                    <p:cond delay="0"/>
                                  </p:stCondLst>
                                  <p:childTnLst>
                                    <p:set>
                                      <p:cBhvr>
                                        <p:cTn id="488" dur="1" fill="hold">
                                          <p:stCondLst>
                                            <p:cond delay="0"/>
                                          </p:stCondLst>
                                        </p:cTn>
                                        <p:tgtEl>
                                          <p:spTgt spid="106"/>
                                        </p:tgtEl>
                                        <p:attrNameLst>
                                          <p:attrName>style.visibility</p:attrName>
                                        </p:attrNameLst>
                                      </p:cBhvr>
                                      <p:to>
                                        <p:strVal val="visible"/>
                                      </p:to>
                                    </p:set>
                                    <p:animEffect transition="out" filter="fade">
                                      <p:cBhvr additive="base" accumulate="none">
                                        <p:cTn id="489" dur="345" fill="hold">
                                          <p:stCondLst>
                                            <p:cond delay="2417"/>
                                          </p:stCondLst>
                                        </p:cTn>
                                        <p:tgtEl>
                                          <p:spTgt spid="106"/>
                                        </p:tgtEl>
                                      </p:cBhvr>
                                    </p:animEffect>
                                    <p:animEffect transition="in" filter="fade">
                                      <p:cBhvr additive="base" accumulate="none">
                                        <p:cTn id="490" dur="345" fill="hold">
                                          <p:stCondLst>
                                            <p:cond delay="0"/>
                                          </p:stCondLst>
                                        </p:cTn>
                                        <p:tgtEl>
                                          <p:spTgt spid="106"/>
                                        </p:tgtEl>
                                      </p:cBhvr>
                                    </p:animEffect>
                                    <p:set>
                                      <p:cBhvr additive="base" accumulate="none">
                                        <p:cTn id="491" dur="1" fill="hold">
                                          <p:stCondLst>
                                            <p:cond delay="2761"/>
                                          </p:stCondLst>
                                        </p:cTn>
                                        <p:tgtEl>
                                          <p:spTgt spid="106"/>
                                        </p:tgtEl>
                                        <p:attrNameLst>
                                          <p:attrName>style.visibility</p:attrName>
                                        </p:attrNameLst>
                                      </p:cBhvr>
                                      <p:to>
                                        <p:strVal val="hidden"/>
                                      </p:to>
                                    </p:set>
                                    <p:set>
                                      <p:cBhvr additive="base" accumulate="none">
                                        <p:cTn id="492" dur="3177" fill="hold">
                                          <p:stCondLst>
                                            <p:cond delay="0"/>
                                          </p:stCondLst>
                                        </p:cTn>
                                        <p:tgtEl>
                                          <p:spTgt spid="106"/>
                                        </p:tgtEl>
                                        <p:attrNameLst>
                                          <p:attrName/>
                                        </p:attrNameLst>
                                      </p:cBhvr>
                                      <p:to>
                                        <p:strVal val=""/>
                                      </p:to>
                                    </p:set>
                                  </p:childTnLst>
                                </p:cTn>
                              </p:par>
                              <p:par>
                                <p:cTn id="493" presetID="0" presetClass="path" presetSubtype="0" repeatCount="indefinite" fill="hold" grpId="1" nodeType="withEffect">
                                  <p:stCondLst>
                                    <p:cond delay="0"/>
                                  </p:stCondLst>
                                  <p:childTnLst>
                                    <p:animMotion origin="layout" path="M -3.75E-6 4.44444E-6 C 0.03321 -0.23612 0.0431 -0.23704 0.13763 -0.34769 " pathEditMode="relative" rAng="0" ptsTypes="AA">
                                      <p:cBhvr>
                                        <p:cTn id="494" dur="3510" fill="hold"/>
                                        <p:tgtEl>
                                          <p:spTgt spid="106"/>
                                        </p:tgtEl>
                                        <p:attrNameLst>
                                          <p:attrName>ppt_x</p:attrName>
                                          <p:attrName>ppt_y</p:attrName>
                                        </p:attrNameLst>
                                      </p:cBhvr>
                                      <p:rCtr x="6875" y="-17384"/>
                                    </p:animMotion>
                                  </p:childTnLst>
                                </p:cTn>
                              </p:par>
                              <p:par>
                                <p:cTn id="495" presetID="10" presetClass="entr" presetSubtype="0" repeatCount="indefinite" fill="hold" grpId="0" nodeType="withEffect">
                                  <p:stCondLst>
                                    <p:cond delay="0"/>
                                  </p:stCondLst>
                                  <p:childTnLst>
                                    <p:set>
                                      <p:cBhvr>
                                        <p:cTn id="496" dur="1" fill="hold">
                                          <p:stCondLst>
                                            <p:cond delay="0"/>
                                          </p:stCondLst>
                                        </p:cTn>
                                        <p:tgtEl>
                                          <p:spTgt spid="108"/>
                                        </p:tgtEl>
                                        <p:attrNameLst>
                                          <p:attrName>style.visibility</p:attrName>
                                        </p:attrNameLst>
                                      </p:cBhvr>
                                      <p:to>
                                        <p:strVal val="visible"/>
                                      </p:to>
                                    </p:set>
                                    <p:animEffect transition="out" filter="fade">
                                      <p:cBhvr additive="base" accumulate="none">
                                        <p:cTn id="497" dur="419" fill="hold">
                                          <p:stCondLst>
                                            <p:cond delay="2934"/>
                                          </p:stCondLst>
                                        </p:cTn>
                                        <p:tgtEl>
                                          <p:spTgt spid="108"/>
                                        </p:tgtEl>
                                      </p:cBhvr>
                                    </p:animEffect>
                                    <p:animEffect transition="in" filter="fade">
                                      <p:cBhvr additive="base" accumulate="none">
                                        <p:cTn id="498" dur="419" fill="hold">
                                          <p:stCondLst>
                                            <p:cond delay="0"/>
                                          </p:stCondLst>
                                        </p:cTn>
                                        <p:tgtEl>
                                          <p:spTgt spid="108"/>
                                        </p:tgtEl>
                                      </p:cBhvr>
                                    </p:animEffect>
                                    <p:set>
                                      <p:cBhvr additive="base" accumulate="none">
                                        <p:cTn id="499" dur="1" fill="hold">
                                          <p:stCondLst>
                                            <p:cond delay="3351"/>
                                          </p:stCondLst>
                                        </p:cTn>
                                        <p:tgtEl>
                                          <p:spTgt spid="108"/>
                                        </p:tgtEl>
                                        <p:attrNameLst>
                                          <p:attrName>style.visibility</p:attrName>
                                        </p:attrNameLst>
                                      </p:cBhvr>
                                      <p:to>
                                        <p:strVal val="hidden"/>
                                      </p:to>
                                    </p:set>
                                    <p:set>
                                      <p:cBhvr additive="base" accumulate="none">
                                        <p:cTn id="500" dur="3856" fill="hold">
                                          <p:stCondLst>
                                            <p:cond delay="0"/>
                                          </p:stCondLst>
                                        </p:cTn>
                                        <p:tgtEl>
                                          <p:spTgt spid="108"/>
                                        </p:tgtEl>
                                        <p:attrNameLst>
                                          <p:attrName/>
                                        </p:attrNameLst>
                                      </p:cBhvr>
                                      <p:to>
                                        <p:strVal val=""/>
                                      </p:to>
                                    </p:set>
                                  </p:childTnLst>
                                </p:cTn>
                              </p:par>
                              <p:par>
                                <p:cTn id="501" presetID="0" presetClass="path" presetSubtype="0" repeatCount="indefinite" fill="hold" grpId="1" nodeType="withEffect">
                                  <p:stCondLst>
                                    <p:cond delay="0"/>
                                  </p:stCondLst>
                                  <p:childTnLst>
                                    <p:animMotion origin="layout" path="M -3.54167E-6 3.33333E-6 C 0.00144 -0.15486 -0.16406 -0.17778 -0.12565 -0.34954 " pathEditMode="relative" rAng="0" ptsTypes="AA">
                                      <p:cBhvr>
                                        <p:cTn id="502" dur="2662" fill="hold"/>
                                        <p:tgtEl>
                                          <p:spTgt spid="108"/>
                                        </p:tgtEl>
                                        <p:attrNameLst>
                                          <p:attrName>ppt_x</p:attrName>
                                          <p:attrName>ppt_y</p:attrName>
                                        </p:attrNameLst>
                                      </p:cBhvr>
                                      <p:rCtr x="-6576" y="-17477"/>
                                    </p:animMotion>
                                  </p:childTnLst>
                                </p:cTn>
                              </p:par>
                              <p:par>
                                <p:cTn id="503" presetID="10" presetClass="entr" presetSubtype="0" repeatCount="indefinite" fill="hold" grpId="0" nodeType="withEffect">
                                  <p:stCondLst>
                                    <p:cond delay="0"/>
                                  </p:stCondLst>
                                  <p:childTnLst>
                                    <p:set>
                                      <p:cBhvr>
                                        <p:cTn id="504" dur="1" fill="hold">
                                          <p:stCondLst>
                                            <p:cond delay="0"/>
                                          </p:stCondLst>
                                        </p:cTn>
                                        <p:tgtEl>
                                          <p:spTgt spid="109"/>
                                        </p:tgtEl>
                                        <p:attrNameLst>
                                          <p:attrName>style.visibility</p:attrName>
                                        </p:attrNameLst>
                                      </p:cBhvr>
                                      <p:to>
                                        <p:strVal val="visible"/>
                                      </p:to>
                                    </p:set>
                                    <p:animEffect transition="out" filter="fade">
                                      <p:cBhvr additive="base" accumulate="none">
                                        <p:cTn id="505" dur="426" fill="hold">
                                          <p:stCondLst>
                                            <p:cond delay="2983"/>
                                          </p:stCondLst>
                                        </p:cTn>
                                        <p:tgtEl>
                                          <p:spTgt spid="109"/>
                                        </p:tgtEl>
                                      </p:cBhvr>
                                    </p:animEffect>
                                    <p:animEffect transition="in" filter="fade">
                                      <p:cBhvr additive="base" accumulate="none">
                                        <p:cTn id="506" dur="426" fill="hold">
                                          <p:stCondLst>
                                            <p:cond delay="0"/>
                                          </p:stCondLst>
                                        </p:cTn>
                                        <p:tgtEl>
                                          <p:spTgt spid="109"/>
                                        </p:tgtEl>
                                      </p:cBhvr>
                                    </p:animEffect>
                                    <p:set>
                                      <p:cBhvr additive="base" accumulate="none">
                                        <p:cTn id="507" dur="1" fill="hold">
                                          <p:stCondLst>
                                            <p:cond delay="3408"/>
                                          </p:stCondLst>
                                        </p:cTn>
                                        <p:tgtEl>
                                          <p:spTgt spid="109"/>
                                        </p:tgtEl>
                                        <p:attrNameLst>
                                          <p:attrName>style.visibility</p:attrName>
                                        </p:attrNameLst>
                                      </p:cBhvr>
                                      <p:to>
                                        <p:strVal val="hidden"/>
                                      </p:to>
                                    </p:set>
                                    <p:set>
                                      <p:cBhvr additive="base" accumulate="none">
                                        <p:cTn id="508" dur="3921" fill="hold">
                                          <p:stCondLst>
                                            <p:cond delay="0"/>
                                          </p:stCondLst>
                                        </p:cTn>
                                        <p:tgtEl>
                                          <p:spTgt spid="109"/>
                                        </p:tgtEl>
                                        <p:attrNameLst>
                                          <p:attrName/>
                                        </p:attrNameLst>
                                      </p:cBhvr>
                                      <p:to>
                                        <p:strVal val=""/>
                                      </p:to>
                                    </p:set>
                                  </p:childTnLst>
                                </p:cTn>
                              </p:par>
                              <p:par>
                                <p:cTn id="509" presetID="0" presetClass="path" presetSubtype="0" repeatCount="indefinite" fill="hold" grpId="1" nodeType="withEffect">
                                  <p:stCondLst>
                                    <p:cond delay="0"/>
                                  </p:stCondLst>
                                  <p:childTnLst>
                                    <p:animMotion origin="layout" path="M -0.00013 3.7037E-6 C 0.06472 -0.13542 0.07709 -0.05139 0.13152 -0.18125 " pathEditMode="relative" rAng="0" ptsTypes="AA">
                                      <p:cBhvr>
                                        <p:cTn id="510" dur="2229" fill="hold"/>
                                        <p:tgtEl>
                                          <p:spTgt spid="109"/>
                                        </p:tgtEl>
                                        <p:attrNameLst>
                                          <p:attrName>ppt_x</p:attrName>
                                          <p:attrName>ppt_y</p:attrName>
                                        </p:attrNameLst>
                                      </p:cBhvr>
                                      <p:rCtr x="6576" y="-9074"/>
                                    </p:animMotion>
                                  </p:childTnLst>
                                </p:cTn>
                              </p:par>
                              <p:par>
                                <p:cTn id="511" presetID="10" presetClass="entr" presetSubtype="0" repeatCount="indefinite" fill="hold" grpId="0" nodeType="withEffect">
                                  <p:stCondLst>
                                    <p:cond delay="0"/>
                                  </p:stCondLst>
                                  <p:childTnLst>
                                    <p:set>
                                      <p:cBhvr>
                                        <p:cTn id="512" dur="1" fill="hold">
                                          <p:stCondLst>
                                            <p:cond delay="0"/>
                                          </p:stCondLst>
                                        </p:cTn>
                                        <p:tgtEl>
                                          <p:spTgt spid="110"/>
                                        </p:tgtEl>
                                        <p:attrNameLst>
                                          <p:attrName>style.visibility</p:attrName>
                                        </p:attrNameLst>
                                      </p:cBhvr>
                                      <p:to>
                                        <p:strVal val="visible"/>
                                      </p:to>
                                    </p:set>
                                    <p:animEffect transition="out" filter="fade">
                                      <p:cBhvr additive="base" accumulate="none">
                                        <p:cTn id="513" dur="336" fill="hold">
                                          <p:stCondLst>
                                            <p:cond delay="2355"/>
                                          </p:stCondLst>
                                        </p:cTn>
                                        <p:tgtEl>
                                          <p:spTgt spid="110"/>
                                        </p:tgtEl>
                                      </p:cBhvr>
                                    </p:animEffect>
                                    <p:animEffect transition="in" filter="fade">
                                      <p:cBhvr additive="base" accumulate="none">
                                        <p:cTn id="514" dur="336" fill="hold">
                                          <p:stCondLst>
                                            <p:cond delay="0"/>
                                          </p:stCondLst>
                                        </p:cTn>
                                        <p:tgtEl>
                                          <p:spTgt spid="110"/>
                                        </p:tgtEl>
                                      </p:cBhvr>
                                    </p:animEffect>
                                    <p:set>
                                      <p:cBhvr additive="base" accumulate="none">
                                        <p:cTn id="515" dur="1" fill="hold">
                                          <p:stCondLst>
                                            <p:cond delay="2690"/>
                                          </p:stCondLst>
                                        </p:cTn>
                                        <p:tgtEl>
                                          <p:spTgt spid="110"/>
                                        </p:tgtEl>
                                        <p:attrNameLst>
                                          <p:attrName>style.visibility</p:attrName>
                                        </p:attrNameLst>
                                      </p:cBhvr>
                                      <p:to>
                                        <p:strVal val="hidden"/>
                                      </p:to>
                                    </p:set>
                                    <p:set>
                                      <p:cBhvr additive="base" accumulate="none">
                                        <p:cTn id="516" dur="3095" fill="hold">
                                          <p:stCondLst>
                                            <p:cond delay="0"/>
                                          </p:stCondLst>
                                        </p:cTn>
                                        <p:tgtEl>
                                          <p:spTgt spid="110"/>
                                        </p:tgtEl>
                                        <p:attrNameLst>
                                          <p:attrName/>
                                        </p:attrNameLst>
                                      </p:cBhvr>
                                      <p:to>
                                        <p:strVal val=""/>
                                      </p:to>
                                    </p:set>
                                  </p:childTnLst>
                                </p:cTn>
                              </p:par>
                              <p:par>
                                <p:cTn id="517" presetID="0" presetClass="path" presetSubtype="0" repeatCount="indefinite" fill="hold" grpId="1" nodeType="withEffect">
                                  <p:stCondLst>
                                    <p:cond delay="0"/>
                                  </p:stCondLst>
                                  <p:childTnLst>
                                    <p:animMotion origin="layout" path="M -0.00013 -0.00024 C 0.09908 -0.05741 0.07317 0.02847 0.16263 -0.03727 " pathEditMode="relative" rAng="0" ptsTypes="AA">
                                      <p:cBhvr>
                                        <p:cTn id="518" dur="3846" fill="hold"/>
                                        <p:tgtEl>
                                          <p:spTgt spid="110"/>
                                        </p:tgtEl>
                                        <p:attrNameLst>
                                          <p:attrName>ppt_x</p:attrName>
                                          <p:attrName>ppt_y</p:attrName>
                                        </p:attrNameLst>
                                      </p:cBhvr>
                                      <p:rCtr x="8138" y="-1852"/>
                                    </p:animMotion>
                                  </p:childTnLst>
                                </p:cTn>
                              </p:par>
                              <p:par>
                                <p:cTn id="519" presetID="10" presetClass="entr" presetSubtype="0" repeatCount="indefinite" fill="hold" grpId="0" nodeType="withEffect">
                                  <p:stCondLst>
                                    <p:cond delay="0"/>
                                  </p:stCondLst>
                                  <p:childTnLst>
                                    <p:set>
                                      <p:cBhvr>
                                        <p:cTn id="520" dur="1" fill="hold">
                                          <p:stCondLst>
                                            <p:cond delay="0"/>
                                          </p:stCondLst>
                                        </p:cTn>
                                        <p:tgtEl>
                                          <p:spTgt spid="111"/>
                                        </p:tgtEl>
                                        <p:attrNameLst>
                                          <p:attrName>style.visibility</p:attrName>
                                        </p:attrNameLst>
                                      </p:cBhvr>
                                      <p:to>
                                        <p:strVal val="visible"/>
                                      </p:to>
                                    </p:set>
                                    <p:animEffect transition="out" filter="fade">
                                      <p:cBhvr additive="base" accumulate="none">
                                        <p:cTn id="521" dur="250" fill="hold">
                                          <p:stCondLst>
                                            <p:cond delay="1750"/>
                                          </p:stCondLst>
                                        </p:cTn>
                                        <p:tgtEl>
                                          <p:spTgt spid="111"/>
                                        </p:tgtEl>
                                      </p:cBhvr>
                                    </p:animEffect>
                                    <p:animEffect transition="in" filter="fade">
                                      <p:cBhvr additive="base" accumulate="none">
                                        <p:cTn id="522" dur="250" fill="hold">
                                          <p:stCondLst>
                                            <p:cond delay="0"/>
                                          </p:stCondLst>
                                        </p:cTn>
                                        <p:tgtEl>
                                          <p:spTgt spid="111"/>
                                        </p:tgtEl>
                                      </p:cBhvr>
                                    </p:animEffect>
                                    <p:set>
                                      <p:cBhvr additive="base" accumulate="none">
                                        <p:cTn id="523" dur="1" fill="hold">
                                          <p:stCondLst>
                                            <p:cond delay="1999"/>
                                          </p:stCondLst>
                                        </p:cTn>
                                        <p:tgtEl>
                                          <p:spTgt spid="111"/>
                                        </p:tgtEl>
                                        <p:attrNameLst>
                                          <p:attrName>style.visibility</p:attrName>
                                        </p:attrNameLst>
                                      </p:cBhvr>
                                      <p:to>
                                        <p:strVal val="hidden"/>
                                      </p:to>
                                    </p:set>
                                    <p:set>
                                      <p:cBhvr additive="base" accumulate="none">
                                        <p:cTn id="524" dur="2300" fill="hold">
                                          <p:stCondLst>
                                            <p:cond delay="0"/>
                                          </p:stCondLst>
                                        </p:cTn>
                                        <p:tgtEl>
                                          <p:spTgt spid="111"/>
                                        </p:tgtEl>
                                        <p:attrNameLst>
                                          <p:attrName/>
                                        </p:attrNameLst>
                                      </p:cBhvr>
                                      <p:to>
                                        <p:strVal val=""/>
                                      </p:to>
                                    </p:set>
                                  </p:childTnLst>
                                </p:cTn>
                              </p:par>
                              <p:par>
                                <p:cTn id="525" presetID="0" presetClass="path" presetSubtype="0" repeatCount="indefinite" fill="hold" grpId="1" nodeType="withEffect">
                                  <p:stCondLst>
                                    <p:cond delay="0"/>
                                  </p:stCondLst>
                                  <p:childTnLst>
                                    <p:animMotion origin="layout" path="M 1.66667E-6 -3.7037E-7 C 0.07122 -0.04398 0.06237 -0.16273 0.0901 -0.27847 " pathEditMode="relative" rAng="0" ptsTypes="AA">
                                      <p:cBhvr>
                                        <p:cTn id="526" dur="2300" fill="hold"/>
                                        <p:tgtEl>
                                          <p:spTgt spid="111"/>
                                        </p:tgtEl>
                                        <p:attrNameLst>
                                          <p:attrName>ppt_x</p:attrName>
                                          <p:attrName>ppt_y</p:attrName>
                                        </p:attrNameLst>
                                      </p:cBhvr>
                                      <p:rCtr x="4505" y="-13935"/>
                                    </p:animMotion>
                                  </p:childTnLst>
                                </p:cTn>
                              </p:par>
                              <p:par>
                                <p:cTn id="527" presetID="10" presetClass="entr" presetSubtype="0" repeatCount="indefinite" fill="hold" grpId="0" nodeType="withEffect">
                                  <p:stCondLst>
                                    <p:cond delay="0"/>
                                  </p:stCondLst>
                                  <p:childTnLst>
                                    <p:set>
                                      <p:cBhvr>
                                        <p:cTn id="528" dur="1" fill="hold">
                                          <p:stCondLst>
                                            <p:cond delay="0"/>
                                          </p:stCondLst>
                                        </p:cTn>
                                        <p:tgtEl>
                                          <p:spTgt spid="112"/>
                                        </p:tgtEl>
                                        <p:attrNameLst>
                                          <p:attrName>style.visibility</p:attrName>
                                        </p:attrNameLst>
                                      </p:cBhvr>
                                      <p:to>
                                        <p:strVal val="visible"/>
                                      </p:to>
                                    </p:set>
                                    <p:animEffect transition="out" filter="fade">
                                      <p:cBhvr additive="base" accumulate="none">
                                        <p:cTn id="529" dur="250" fill="hold">
                                          <p:stCondLst>
                                            <p:cond delay="1750"/>
                                          </p:stCondLst>
                                        </p:cTn>
                                        <p:tgtEl>
                                          <p:spTgt spid="112"/>
                                        </p:tgtEl>
                                      </p:cBhvr>
                                    </p:animEffect>
                                    <p:animEffect transition="in" filter="fade">
                                      <p:cBhvr additive="base" accumulate="none">
                                        <p:cTn id="530" dur="250" fill="hold">
                                          <p:stCondLst>
                                            <p:cond delay="0"/>
                                          </p:stCondLst>
                                        </p:cTn>
                                        <p:tgtEl>
                                          <p:spTgt spid="112"/>
                                        </p:tgtEl>
                                      </p:cBhvr>
                                    </p:animEffect>
                                    <p:set>
                                      <p:cBhvr additive="base" accumulate="none">
                                        <p:cTn id="531" dur="1" fill="hold">
                                          <p:stCondLst>
                                            <p:cond delay="1999"/>
                                          </p:stCondLst>
                                        </p:cTn>
                                        <p:tgtEl>
                                          <p:spTgt spid="112"/>
                                        </p:tgtEl>
                                        <p:attrNameLst>
                                          <p:attrName>style.visibility</p:attrName>
                                        </p:attrNameLst>
                                      </p:cBhvr>
                                      <p:to>
                                        <p:strVal val="hidden"/>
                                      </p:to>
                                    </p:set>
                                    <p:set>
                                      <p:cBhvr additive="base" accumulate="none">
                                        <p:cTn id="532" dur="2300" fill="hold">
                                          <p:stCondLst>
                                            <p:cond delay="0"/>
                                          </p:stCondLst>
                                        </p:cTn>
                                        <p:tgtEl>
                                          <p:spTgt spid="112"/>
                                        </p:tgtEl>
                                        <p:attrNameLst>
                                          <p:attrName/>
                                        </p:attrNameLst>
                                      </p:cBhvr>
                                      <p:to>
                                        <p:strVal val=""/>
                                      </p:to>
                                    </p:set>
                                  </p:childTnLst>
                                </p:cTn>
                              </p:par>
                              <p:par>
                                <p:cTn id="533" presetID="0" presetClass="path" presetSubtype="0" repeatCount="indefinite" fill="hold" grpId="1" nodeType="withEffect">
                                  <p:stCondLst>
                                    <p:cond delay="0"/>
                                  </p:stCondLst>
                                  <p:childTnLst>
                                    <p:animMotion origin="layout" path="M -0.00013 4.44444E-6 C 0.06471 -0.13542 0.07708 -0.05139 0.13151 -0.18125 " pathEditMode="relative" rAng="0" ptsTypes="AA">
                                      <p:cBhvr>
                                        <p:cTn id="534" dur="2300" fill="hold"/>
                                        <p:tgtEl>
                                          <p:spTgt spid="112"/>
                                        </p:tgtEl>
                                        <p:attrNameLst>
                                          <p:attrName>ppt_x</p:attrName>
                                          <p:attrName>ppt_y</p:attrName>
                                        </p:attrNameLst>
                                      </p:cBhvr>
                                      <p:rCtr x="6576" y="-9074"/>
                                    </p:animMotion>
                                  </p:childTnLst>
                                </p:cTn>
                              </p:par>
                              <p:par>
                                <p:cTn id="535" presetID="10" presetClass="entr" presetSubtype="0" repeatCount="indefinite" fill="hold" grpId="0" nodeType="withEffect">
                                  <p:stCondLst>
                                    <p:cond delay="0"/>
                                  </p:stCondLst>
                                  <p:childTnLst>
                                    <p:set>
                                      <p:cBhvr>
                                        <p:cTn id="536" dur="1" fill="hold">
                                          <p:stCondLst>
                                            <p:cond delay="0"/>
                                          </p:stCondLst>
                                        </p:cTn>
                                        <p:tgtEl>
                                          <p:spTgt spid="113"/>
                                        </p:tgtEl>
                                        <p:attrNameLst>
                                          <p:attrName>style.visibility</p:attrName>
                                        </p:attrNameLst>
                                      </p:cBhvr>
                                      <p:to>
                                        <p:strVal val="visible"/>
                                      </p:to>
                                    </p:set>
                                    <p:animEffect transition="out" filter="fade">
                                      <p:cBhvr additive="base" accumulate="none">
                                        <p:cTn id="537" dur="250" fill="hold">
                                          <p:stCondLst>
                                            <p:cond delay="1750"/>
                                          </p:stCondLst>
                                        </p:cTn>
                                        <p:tgtEl>
                                          <p:spTgt spid="113"/>
                                        </p:tgtEl>
                                      </p:cBhvr>
                                    </p:animEffect>
                                    <p:animEffect transition="in" filter="fade">
                                      <p:cBhvr additive="base" accumulate="none">
                                        <p:cTn id="538" dur="250" fill="hold">
                                          <p:stCondLst>
                                            <p:cond delay="0"/>
                                          </p:stCondLst>
                                        </p:cTn>
                                        <p:tgtEl>
                                          <p:spTgt spid="113"/>
                                        </p:tgtEl>
                                      </p:cBhvr>
                                    </p:animEffect>
                                    <p:set>
                                      <p:cBhvr additive="base" accumulate="none">
                                        <p:cTn id="539" dur="1" fill="hold">
                                          <p:stCondLst>
                                            <p:cond delay="1999"/>
                                          </p:stCondLst>
                                        </p:cTn>
                                        <p:tgtEl>
                                          <p:spTgt spid="113"/>
                                        </p:tgtEl>
                                        <p:attrNameLst>
                                          <p:attrName>style.visibility</p:attrName>
                                        </p:attrNameLst>
                                      </p:cBhvr>
                                      <p:to>
                                        <p:strVal val="hidden"/>
                                      </p:to>
                                    </p:set>
                                    <p:set>
                                      <p:cBhvr additive="base" accumulate="none">
                                        <p:cTn id="540" dur="2300" fill="hold">
                                          <p:stCondLst>
                                            <p:cond delay="0"/>
                                          </p:stCondLst>
                                        </p:cTn>
                                        <p:tgtEl>
                                          <p:spTgt spid="113"/>
                                        </p:tgtEl>
                                        <p:attrNameLst>
                                          <p:attrName/>
                                        </p:attrNameLst>
                                      </p:cBhvr>
                                      <p:to>
                                        <p:strVal val=""/>
                                      </p:to>
                                    </p:set>
                                  </p:childTnLst>
                                </p:cTn>
                              </p:par>
                              <p:par>
                                <p:cTn id="541" presetID="0" presetClass="path" presetSubtype="0" repeatCount="indefinite" fill="hold" grpId="1" nodeType="withEffect">
                                  <p:stCondLst>
                                    <p:cond delay="0"/>
                                  </p:stCondLst>
                                  <p:childTnLst>
                                    <p:animMotion origin="layout" path="M -0.00013 -0.00023 C 0.09909 -0.05741 0.07318 0.02847 0.16263 -0.03727 " pathEditMode="relative" rAng="0" ptsTypes="AA">
                                      <p:cBhvr>
                                        <p:cTn id="542" dur="2300" fill="hold"/>
                                        <p:tgtEl>
                                          <p:spTgt spid="113"/>
                                        </p:tgtEl>
                                        <p:attrNameLst>
                                          <p:attrName>ppt_x</p:attrName>
                                          <p:attrName>ppt_y</p:attrName>
                                        </p:attrNameLst>
                                      </p:cBhvr>
                                      <p:rCtr x="8138" y="-1852"/>
                                    </p:animMotion>
                                  </p:childTnLst>
                                </p:cTn>
                              </p:par>
                              <p:par>
                                <p:cTn id="543" presetID="10" presetClass="entr" presetSubtype="0" repeatCount="indefinite" fill="hold" grpId="0" nodeType="withEffect">
                                  <p:stCondLst>
                                    <p:cond delay="0"/>
                                  </p:stCondLst>
                                  <p:childTnLst>
                                    <p:set>
                                      <p:cBhvr>
                                        <p:cTn id="544" dur="1" fill="hold">
                                          <p:stCondLst>
                                            <p:cond delay="0"/>
                                          </p:stCondLst>
                                        </p:cTn>
                                        <p:tgtEl>
                                          <p:spTgt spid="114"/>
                                        </p:tgtEl>
                                        <p:attrNameLst>
                                          <p:attrName>style.visibility</p:attrName>
                                        </p:attrNameLst>
                                      </p:cBhvr>
                                      <p:to>
                                        <p:strVal val="visible"/>
                                      </p:to>
                                    </p:set>
                                    <p:animEffect transition="out" filter="fade">
                                      <p:cBhvr additive="base" accumulate="none">
                                        <p:cTn id="545" dur="250" fill="hold">
                                          <p:stCondLst>
                                            <p:cond delay="1750"/>
                                          </p:stCondLst>
                                        </p:cTn>
                                        <p:tgtEl>
                                          <p:spTgt spid="114"/>
                                        </p:tgtEl>
                                      </p:cBhvr>
                                    </p:animEffect>
                                    <p:animEffect transition="in" filter="fade">
                                      <p:cBhvr additive="base" accumulate="none">
                                        <p:cTn id="546" dur="250" fill="hold">
                                          <p:stCondLst>
                                            <p:cond delay="0"/>
                                          </p:stCondLst>
                                        </p:cTn>
                                        <p:tgtEl>
                                          <p:spTgt spid="114"/>
                                        </p:tgtEl>
                                      </p:cBhvr>
                                    </p:animEffect>
                                    <p:set>
                                      <p:cBhvr additive="base" accumulate="none">
                                        <p:cTn id="547" dur="1" fill="hold">
                                          <p:stCondLst>
                                            <p:cond delay="1999"/>
                                          </p:stCondLst>
                                        </p:cTn>
                                        <p:tgtEl>
                                          <p:spTgt spid="114"/>
                                        </p:tgtEl>
                                        <p:attrNameLst>
                                          <p:attrName>style.visibility</p:attrName>
                                        </p:attrNameLst>
                                      </p:cBhvr>
                                      <p:to>
                                        <p:strVal val="hidden"/>
                                      </p:to>
                                    </p:set>
                                    <p:set>
                                      <p:cBhvr additive="base" accumulate="none">
                                        <p:cTn id="548" dur="2300" fill="hold">
                                          <p:stCondLst>
                                            <p:cond delay="0"/>
                                          </p:stCondLst>
                                        </p:cTn>
                                        <p:tgtEl>
                                          <p:spTgt spid="114"/>
                                        </p:tgtEl>
                                        <p:attrNameLst>
                                          <p:attrName/>
                                        </p:attrNameLst>
                                      </p:cBhvr>
                                      <p:to>
                                        <p:strVal val=""/>
                                      </p:to>
                                    </p:set>
                                  </p:childTnLst>
                                </p:cTn>
                              </p:par>
                              <p:par>
                                <p:cTn id="549" presetID="0" presetClass="path" presetSubtype="0" repeatCount="indefinite" fill="hold" grpId="1" nodeType="withEffect">
                                  <p:stCondLst>
                                    <p:cond delay="0"/>
                                  </p:stCondLst>
                                  <p:childTnLst>
                                    <p:animMotion origin="layout" path="M 8.33333E-7 7.40741E-7 C 0.00378 -0.22477 0.15391 -0.14306 0.13372 -0.2912 " pathEditMode="relative" rAng="0" ptsTypes="AA">
                                      <p:cBhvr>
                                        <p:cTn id="550" dur="2300" fill="hold"/>
                                        <p:tgtEl>
                                          <p:spTgt spid="114"/>
                                        </p:tgtEl>
                                        <p:attrNameLst>
                                          <p:attrName>ppt_x</p:attrName>
                                          <p:attrName>ppt_y</p:attrName>
                                        </p:attrNameLst>
                                      </p:cBhvr>
                                      <p:rCtr x="6771" y="-14560"/>
                                    </p:animMotion>
                                  </p:childTnLst>
                                </p:cTn>
                              </p:par>
                              <p:par>
                                <p:cTn id="551" presetID="10" presetClass="entr" presetSubtype="0" repeatCount="indefinite" fill="hold" grpId="0" nodeType="withEffect">
                                  <p:stCondLst>
                                    <p:cond delay="0"/>
                                  </p:stCondLst>
                                  <p:childTnLst>
                                    <p:set>
                                      <p:cBhvr>
                                        <p:cTn id="552" dur="1" fill="hold">
                                          <p:stCondLst>
                                            <p:cond delay="0"/>
                                          </p:stCondLst>
                                        </p:cTn>
                                        <p:tgtEl>
                                          <p:spTgt spid="115"/>
                                        </p:tgtEl>
                                        <p:attrNameLst>
                                          <p:attrName>style.visibility</p:attrName>
                                        </p:attrNameLst>
                                      </p:cBhvr>
                                      <p:to>
                                        <p:strVal val="visible"/>
                                      </p:to>
                                    </p:set>
                                    <p:animEffect transition="out" filter="fade">
                                      <p:cBhvr additive="base" accumulate="none">
                                        <p:cTn id="553" dur="250" fill="hold">
                                          <p:stCondLst>
                                            <p:cond delay="1750"/>
                                          </p:stCondLst>
                                        </p:cTn>
                                        <p:tgtEl>
                                          <p:spTgt spid="115"/>
                                        </p:tgtEl>
                                      </p:cBhvr>
                                    </p:animEffect>
                                    <p:animEffect transition="in" filter="fade">
                                      <p:cBhvr additive="base" accumulate="none">
                                        <p:cTn id="554" dur="250" fill="hold">
                                          <p:stCondLst>
                                            <p:cond delay="0"/>
                                          </p:stCondLst>
                                        </p:cTn>
                                        <p:tgtEl>
                                          <p:spTgt spid="115"/>
                                        </p:tgtEl>
                                      </p:cBhvr>
                                    </p:animEffect>
                                    <p:set>
                                      <p:cBhvr additive="base" accumulate="none">
                                        <p:cTn id="555" dur="1" fill="hold">
                                          <p:stCondLst>
                                            <p:cond delay="1999"/>
                                          </p:stCondLst>
                                        </p:cTn>
                                        <p:tgtEl>
                                          <p:spTgt spid="115"/>
                                        </p:tgtEl>
                                        <p:attrNameLst>
                                          <p:attrName>style.visibility</p:attrName>
                                        </p:attrNameLst>
                                      </p:cBhvr>
                                      <p:to>
                                        <p:strVal val="hidden"/>
                                      </p:to>
                                    </p:set>
                                    <p:set>
                                      <p:cBhvr additive="base" accumulate="none">
                                        <p:cTn id="556" dur="2300" fill="hold">
                                          <p:stCondLst>
                                            <p:cond delay="0"/>
                                          </p:stCondLst>
                                        </p:cTn>
                                        <p:tgtEl>
                                          <p:spTgt spid="115"/>
                                        </p:tgtEl>
                                        <p:attrNameLst>
                                          <p:attrName/>
                                        </p:attrNameLst>
                                      </p:cBhvr>
                                      <p:to>
                                        <p:strVal val=""/>
                                      </p:to>
                                    </p:set>
                                  </p:childTnLst>
                                </p:cTn>
                              </p:par>
                              <p:par>
                                <p:cTn id="557" presetID="0" presetClass="path" presetSubtype="0" repeatCount="indefinite" fill="hold" grpId="1" nodeType="withEffect">
                                  <p:stCondLst>
                                    <p:cond delay="0"/>
                                  </p:stCondLst>
                                  <p:childTnLst>
                                    <p:animMotion origin="layout" path="M 6.25E-7 -3.7037E-7 C 0.03229 -0.19768 0.04193 -0.19838 0.13359 -0.2912 " pathEditMode="relative" rAng="0" ptsTypes="AA">
                                      <p:cBhvr>
                                        <p:cTn id="558" dur="2300" fill="hold"/>
                                        <p:tgtEl>
                                          <p:spTgt spid="115"/>
                                        </p:tgtEl>
                                        <p:attrNameLst>
                                          <p:attrName>ppt_x</p:attrName>
                                          <p:attrName>ppt_y</p:attrName>
                                        </p:attrNameLst>
                                      </p:cBhvr>
                                      <p:rCtr x="6680" y="-14560"/>
                                    </p:animMotion>
                                  </p:childTnLst>
                                </p:cTn>
                              </p:par>
                              <p:par>
                                <p:cTn id="559" presetID="10" presetClass="entr" presetSubtype="0" repeatCount="indefinite" fill="hold" grpId="0" nodeType="withEffect">
                                  <p:stCondLst>
                                    <p:cond delay="0"/>
                                  </p:stCondLst>
                                  <p:childTnLst>
                                    <p:set>
                                      <p:cBhvr>
                                        <p:cTn id="560" dur="1" fill="hold">
                                          <p:stCondLst>
                                            <p:cond delay="0"/>
                                          </p:stCondLst>
                                        </p:cTn>
                                        <p:tgtEl>
                                          <p:spTgt spid="116"/>
                                        </p:tgtEl>
                                        <p:attrNameLst>
                                          <p:attrName>style.visibility</p:attrName>
                                        </p:attrNameLst>
                                      </p:cBhvr>
                                      <p:to>
                                        <p:strVal val="visible"/>
                                      </p:to>
                                    </p:set>
                                    <p:animEffect transition="out" filter="fade">
                                      <p:cBhvr additive="base" accumulate="none">
                                        <p:cTn id="561" dur="250" fill="hold">
                                          <p:stCondLst>
                                            <p:cond delay="1750"/>
                                          </p:stCondLst>
                                        </p:cTn>
                                        <p:tgtEl>
                                          <p:spTgt spid="116"/>
                                        </p:tgtEl>
                                      </p:cBhvr>
                                    </p:animEffect>
                                    <p:animEffect transition="in" filter="fade">
                                      <p:cBhvr additive="base" accumulate="none">
                                        <p:cTn id="562" dur="250" fill="hold">
                                          <p:stCondLst>
                                            <p:cond delay="0"/>
                                          </p:stCondLst>
                                        </p:cTn>
                                        <p:tgtEl>
                                          <p:spTgt spid="116"/>
                                        </p:tgtEl>
                                      </p:cBhvr>
                                    </p:animEffect>
                                    <p:set>
                                      <p:cBhvr additive="base" accumulate="none">
                                        <p:cTn id="563" dur="1" fill="hold">
                                          <p:stCondLst>
                                            <p:cond delay="1999"/>
                                          </p:stCondLst>
                                        </p:cTn>
                                        <p:tgtEl>
                                          <p:spTgt spid="116"/>
                                        </p:tgtEl>
                                        <p:attrNameLst>
                                          <p:attrName>style.visibility</p:attrName>
                                        </p:attrNameLst>
                                      </p:cBhvr>
                                      <p:to>
                                        <p:strVal val="hidden"/>
                                      </p:to>
                                    </p:set>
                                    <p:set>
                                      <p:cBhvr additive="base" accumulate="none">
                                        <p:cTn id="564" dur="2300" fill="hold">
                                          <p:stCondLst>
                                            <p:cond delay="0"/>
                                          </p:stCondLst>
                                        </p:cTn>
                                        <p:tgtEl>
                                          <p:spTgt spid="116"/>
                                        </p:tgtEl>
                                        <p:attrNameLst>
                                          <p:attrName/>
                                        </p:attrNameLst>
                                      </p:cBhvr>
                                      <p:to>
                                        <p:strVal val=""/>
                                      </p:to>
                                    </p:set>
                                  </p:childTnLst>
                                </p:cTn>
                              </p:par>
                              <p:par>
                                <p:cTn id="565" presetID="0" presetClass="path" presetSubtype="0" repeatCount="indefinite" fill="hold" grpId="1" nodeType="withEffect">
                                  <p:stCondLst>
                                    <p:cond delay="0"/>
                                  </p:stCondLst>
                                  <p:childTnLst>
                                    <p:animMotion origin="layout" path="M 1.25E-6 3.33333E-6 C 0.00104 -0.11574 -0.11797 -0.13287 -0.09037 -0.26158 " pathEditMode="relative" rAng="0" ptsTypes="AA">
                                      <p:cBhvr>
                                        <p:cTn id="566" dur="2300" fill="hold"/>
                                        <p:tgtEl>
                                          <p:spTgt spid="116"/>
                                        </p:tgtEl>
                                        <p:attrNameLst>
                                          <p:attrName>ppt_x</p:attrName>
                                          <p:attrName>ppt_y</p:attrName>
                                        </p:attrNameLst>
                                      </p:cBhvr>
                                      <p:rCtr x="-4727" y="-13079"/>
                                    </p:animMotion>
                                  </p:childTnLst>
                                </p:cTn>
                              </p:par>
                              <p:par>
                                <p:cTn id="567" presetID="6" presetClass="emph" presetSubtype="0" repeatCount="indefinite" decel="100000" autoRev="1" fill="hold" grpId="0" nodeType="withEffect">
                                  <p:stCondLst>
                                    <p:cond delay="0"/>
                                  </p:stCondLst>
                                  <p:childTnLst>
                                    <p:animScale>
                                      <p:cBhvr>
                                        <p:cTn id="568" dur="1250" fill="hold"/>
                                        <p:tgtEl>
                                          <p:spTgt spid="118"/>
                                        </p:tgtEl>
                                      </p:cBhvr>
                                      <p:by x="150000" y="150000"/>
                                    </p:animScale>
                                  </p:childTnLst>
                                </p:cTn>
                              </p:par>
                              <p:par>
                                <p:cTn id="569" presetID="35" presetClass="path" presetSubtype="0" fill="hold" grpId="1" nodeType="withEffect">
                                  <p:stCondLst>
                                    <p:cond delay="0"/>
                                  </p:stCondLst>
                                  <p:childTnLst>
                                    <p:animMotion origin="layout" path="M 4.79167E-6 1.48148E-6 L 0.19596 1.48148E-6 " pathEditMode="relative" rAng="0" ptsTypes="AA">
                                      <p:cBhvr>
                                        <p:cTn id="570" dur="7000" fill="hold"/>
                                        <p:tgtEl>
                                          <p:spTgt spid="118"/>
                                        </p:tgtEl>
                                        <p:attrNameLst>
                                          <p:attrName>ppt_x</p:attrName>
                                          <p:attrName>ppt_y</p:attrName>
                                        </p:attrNameLst>
                                      </p:cBhvr>
                                      <p:rCtr x="9792" y="0"/>
                                    </p:animMotion>
                                  </p:childTnLst>
                                </p:cTn>
                              </p:par>
                              <p:par>
                                <p:cTn id="571" presetID="35" presetClass="path" presetSubtype="0" fill="hold" grpId="0" nodeType="withEffect">
                                  <p:stCondLst>
                                    <p:cond delay="0"/>
                                  </p:stCondLst>
                                  <p:childTnLst>
                                    <p:animMotion origin="layout" path="M 4.79167E-6 1.48148E-6 L 0.19518 1.48148E-6 " pathEditMode="relative" rAng="0" ptsTypes="AA">
                                      <p:cBhvr>
                                        <p:cTn id="572" dur="7000" fill="hold"/>
                                        <p:tgtEl>
                                          <p:spTgt spid="117"/>
                                        </p:tgtEl>
                                        <p:attrNameLst>
                                          <p:attrName>ppt_x</p:attrName>
                                          <p:attrName>ppt_y</p:attrName>
                                        </p:attrNameLst>
                                      </p:cBhvr>
                                      <p:rCtr x="9753" y="0"/>
                                    </p:animMotion>
                                  </p:childTnLst>
                                </p:cTn>
                              </p:par>
                              <p:par>
                                <p:cTn id="573" presetID="31" presetClass="entr" presetSubtype="0" fill="hold" grpId="0" nodeType="withEffect">
                                  <p:stCondLst>
                                    <p:cond delay="0"/>
                                  </p:stCondLst>
                                  <p:iterate type="lt">
                                    <p:tmPct val="5000"/>
                                  </p:iterate>
                                  <p:childTnLst>
                                    <p:set>
                                      <p:cBhvr>
                                        <p:cTn id="574" dur="1" fill="hold">
                                          <p:stCondLst>
                                            <p:cond delay="0"/>
                                          </p:stCondLst>
                                        </p:cTn>
                                        <p:tgtEl>
                                          <p:spTgt spid="105"/>
                                        </p:tgtEl>
                                        <p:attrNameLst>
                                          <p:attrName>style.visibility</p:attrName>
                                        </p:attrNameLst>
                                      </p:cBhvr>
                                      <p:to>
                                        <p:strVal val="visible"/>
                                      </p:to>
                                    </p:set>
                                    <p:anim calcmode="lin" valueType="num">
                                      <p:cBhvr>
                                        <p:cTn id="575" dur="1000" fill="hold"/>
                                        <p:tgtEl>
                                          <p:spTgt spid="105"/>
                                        </p:tgtEl>
                                        <p:attrNameLst>
                                          <p:attrName>ppt_w</p:attrName>
                                        </p:attrNameLst>
                                      </p:cBhvr>
                                      <p:tavLst>
                                        <p:tav tm="0">
                                          <p:val>
                                            <p:fltVal val="0"/>
                                          </p:val>
                                        </p:tav>
                                        <p:tav tm="100000">
                                          <p:val>
                                            <p:strVal val="#ppt_w"/>
                                          </p:val>
                                        </p:tav>
                                      </p:tavLst>
                                    </p:anim>
                                    <p:anim calcmode="lin" valueType="num">
                                      <p:cBhvr>
                                        <p:cTn id="576" dur="1000" fill="hold"/>
                                        <p:tgtEl>
                                          <p:spTgt spid="105"/>
                                        </p:tgtEl>
                                        <p:attrNameLst>
                                          <p:attrName>ppt_h</p:attrName>
                                        </p:attrNameLst>
                                      </p:cBhvr>
                                      <p:tavLst>
                                        <p:tav tm="0">
                                          <p:val>
                                            <p:fltVal val="0"/>
                                          </p:val>
                                        </p:tav>
                                        <p:tav tm="100000">
                                          <p:val>
                                            <p:strVal val="#ppt_h"/>
                                          </p:val>
                                        </p:tav>
                                      </p:tavLst>
                                    </p:anim>
                                    <p:anim calcmode="lin" valueType="num">
                                      <p:cBhvr>
                                        <p:cTn id="577" dur="1000" fill="hold"/>
                                        <p:tgtEl>
                                          <p:spTgt spid="105"/>
                                        </p:tgtEl>
                                        <p:attrNameLst>
                                          <p:attrName>style.rotation</p:attrName>
                                        </p:attrNameLst>
                                      </p:cBhvr>
                                      <p:tavLst>
                                        <p:tav tm="0">
                                          <p:val>
                                            <p:fltVal val="90"/>
                                          </p:val>
                                        </p:tav>
                                        <p:tav tm="100000">
                                          <p:val>
                                            <p:fltVal val="0"/>
                                          </p:val>
                                        </p:tav>
                                      </p:tavLst>
                                    </p:anim>
                                    <p:animEffect transition="in" filter="fade">
                                      <p:cBhvr>
                                        <p:cTn id="578" dur="1000"/>
                                        <p:tgtEl>
                                          <p:spTgt spid="105"/>
                                        </p:tgtEl>
                                      </p:cBhvr>
                                    </p:animEffect>
                                  </p:childTnLst>
                                </p:cTn>
                              </p:par>
                              <p:par>
                                <p:cTn id="579" presetID="31" presetClass="entr" presetSubtype="0" fill="hold" grpId="0" nodeType="withEffect">
                                  <p:stCondLst>
                                    <p:cond delay="0"/>
                                  </p:stCondLst>
                                  <p:iterate type="lt">
                                    <p:tmPct val="5000"/>
                                  </p:iterate>
                                  <p:childTnLst>
                                    <p:set>
                                      <p:cBhvr>
                                        <p:cTn id="580" dur="1" fill="hold">
                                          <p:stCondLst>
                                            <p:cond delay="0"/>
                                          </p:stCondLst>
                                        </p:cTn>
                                        <p:tgtEl>
                                          <p:spTgt spid="120"/>
                                        </p:tgtEl>
                                        <p:attrNameLst>
                                          <p:attrName>style.visibility</p:attrName>
                                        </p:attrNameLst>
                                      </p:cBhvr>
                                      <p:to>
                                        <p:strVal val="visible"/>
                                      </p:to>
                                    </p:set>
                                    <p:anim calcmode="lin" valueType="num">
                                      <p:cBhvr>
                                        <p:cTn id="581" dur="1000" fill="hold"/>
                                        <p:tgtEl>
                                          <p:spTgt spid="120"/>
                                        </p:tgtEl>
                                        <p:attrNameLst>
                                          <p:attrName>ppt_w</p:attrName>
                                        </p:attrNameLst>
                                      </p:cBhvr>
                                      <p:tavLst>
                                        <p:tav tm="0">
                                          <p:val>
                                            <p:fltVal val="0"/>
                                          </p:val>
                                        </p:tav>
                                        <p:tav tm="100000">
                                          <p:val>
                                            <p:strVal val="#ppt_w"/>
                                          </p:val>
                                        </p:tav>
                                      </p:tavLst>
                                    </p:anim>
                                    <p:anim calcmode="lin" valueType="num">
                                      <p:cBhvr>
                                        <p:cTn id="582" dur="1000" fill="hold"/>
                                        <p:tgtEl>
                                          <p:spTgt spid="120"/>
                                        </p:tgtEl>
                                        <p:attrNameLst>
                                          <p:attrName>ppt_h</p:attrName>
                                        </p:attrNameLst>
                                      </p:cBhvr>
                                      <p:tavLst>
                                        <p:tav tm="0">
                                          <p:val>
                                            <p:fltVal val="0"/>
                                          </p:val>
                                        </p:tav>
                                        <p:tav tm="100000">
                                          <p:val>
                                            <p:strVal val="#ppt_h"/>
                                          </p:val>
                                        </p:tav>
                                      </p:tavLst>
                                    </p:anim>
                                    <p:anim calcmode="lin" valueType="num">
                                      <p:cBhvr>
                                        <p:cTn id="583" dur="1000" fill="hold"/>
                                        <p:tgtEl>
                                          <p:spTgt spid="120"/>
                                        </p:tgtEl>
                                        <p:attrNameLst>
                                          <p:attrName>style.rotation</p:attrName>
                                        </p:attrNameLst>
                                      </p:cBhvr>
                                      <p:tavLst>
                                        <p:tav tm="0">
                                          <p:val>
                                            <p:fltVal val="90"/>
                                          </p:val>
                                        </p:tav>
                                        <p:tav tm="100000">
                                          <p:val>
                                            <p:fltVal val="0"/>
                                          </p:val>
                                        </p:tav>
                                      </p:tavLst>
                                    </p:anim>
                                    <p:animEffect transition="in" filter="fade">
                                      <p:cBhvr>
                                        <p:cTn id="584" dur="10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5" repeatCount="indefinite" fill="hold" display="0">
                  <p:stCondLst>
                    <p:cond delay="indefinite"/>
                  </p:stCondLst>
                  <p:endCondLst>
                    <p:cond evt="onStopAudio" delay="0">
                      <p:tgtEl>
                        <p:sldTgt/>
                      </p:tgtEl>
                    </p:cond>
                  </p:endCondLst>
                </p:cTn>
                <p:tgtEl>
                  <p:spTgt spid="5"/>
                </p:tgtEl>
              </p:cMediaNode>
            </p:audio>
          </p:childTnLst>
        </p:cTn>
      </p:par>
    </p:tnLst>
    <p:bldLst>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6" grpId="0" animBg="1"/>
      <p:bldP spid="106"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8" grpId="0" animBg="1"/>
      <p:bldP spid="118" grpId="1" animBg="1"/>
      <p:bldP spid="105" grpId="0"/>
      <p:bldP spid="1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916333" y="3397964"/>
            <a:ext cx="2771008" cy="482919"/>
          </a:xfrm>
          <a:prstGeom prst="rect">
            <a:avLst/>
          </a:prstGeom>
        </p:spPr>
        <p:txBody>
          <a:bodyPr wrap="square" lIns="144000" tIns="0" rIns="144000" bIns="0">
            <a:noAutofit/>
          </a:bodyPr>
          <a:lstStyle/>
          <a:p>
            <a:r>
              <a:rPr lang="en-AU" altLang="zh-CN" sz="2800" b="1" dirty="0"/>
              <a:t>DLL</a:t>
            </a:r>
            <a:r>
              <a:rPr lang="zh-CN" altLang="zh-CN" sz="2800" b="1" dirty="0"/>
              <a:t>库的优点</a:t>
            </a:r>
          </a:p>
        </p:txBody>
      </p:sp>
    </p:spTree>
    <p:extLst>
      <p:ext uri="{BB962C8B-B14F-4D97-AF65-F5344CB8AC3E}">
        <p14:creationId xmlns:p14="http://schemas.microsoft.com/office/powerpoint/2010/main" val="187410647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ltLang="zh-CN" sz="2800" b="1" dirty="0"/>
              <a:t>DLL</a:t>
            </a:r>
            <a:r>
              <a:rPr lang="zh-CN" altLang="zh-CN" sz="2800" b="1" dirty="0"/>
              <a:t>库的优点</a:t>
            </a:r>
          </a:p>
        </p:txBody>
      </p:sp>
      <p:sp>
        <p:nvSpPr>
          <p:cNvPr id="3" name="TextBox 2"/>
          <p:cNvSpPr txBox="1"/>
          <p:nvPr/>
        </p:nvSpPr>
        <p:spPr>
          <a:xfrm>
            <a:off x="946298" y="1403498"/>
            <a:ext cx="9962707" cy="3970318"/>
          </a:xfrm>
          <a:prstGeom prst="rect">
            <a:avLst/>
          </a:prstGeom>
          <a:noFill/>
        </p:spPr>
        <p:txBody>
          <a:bodyPr wrap="square" rtlCol="0">
            <a:spAutoFit/>
          </a:bodyPr>
          <a:lstStyle/>
          <a:p>
            <a:pPr indent="446088"/>
            <a:r>
              <a:rPr lang="en-US" altLang="zh-CN" dirty="0"/>
              <a:t>Windows</a:t>
            </a:r>
            <a:r>
              <a:rPr lang="zh-CN" altLang="zh-CN" dirty="0"/>
              <a:t>系统平台提供了一种完全不同的有效的编程和运行环境，可以将独立的程序模块创建为较小的</a:t>
            </a:r>
            <a:r>
              <a:rPr lang="en-US" altLang="zh-CN" dirty="0"/>
              <a:t>DLL</a:t>
            </a:r>
            <a:r>
              <a:rPr lang="zh-CN" altLang="zh-CN" dirty="0"/>
              <a:t>文件，并可对其单独编译和测试。在运行时，只有当</a:t>
            </a:r>
            <a:r>
              <a:rPr lang="en-US" altLang="zh-CN" dirty="0"/>
              <a:t>EXE </a:t>
            </a:r>
            <a:r>
              <a:rPr lang="zh-CN" altLang="zh-CN" dirty="0"/>
              <a:t>程序或项目确实需要调用某个</a:t>
            </a:r>
            <a:r>
              <a:rPr lang="en-US" altLang="zh-CN" dirty="0"/>
              <a:t>DLL</a:t>
            </a:r>
            <a:r>
              <a:rPr lang="zh-CN" altLang="zh-CN" dirty="0"/>
              <a:t>模块的情况下，系统才会将它装载到内存。这种方式不仅减少了运行时程序的大小和对内存空间的需求，而且使这些</a:t>
            </a:r>
            <a:r>
              <a:rPr lang="en-US" altLang="zh-CN" dirty="0"/>
              <a:t>DLL</a:t>
            </a:r>
            <a:r>
              <a:rPr lang="zh-CN" altLang="zh-CN" dirty="0"/>
              <a:t>模块可以同时被多个应用程序使用。事实上，</a:t>
            </a:r>
            <a:r>
              <a:rPr lang="en-US" altLang="zh-CN" dirty="0"/>
              <a:t>Windows</a:t>
            </a:r>
            <a:r>
              <a:rPr lang="zh-CN" altLang="zh-CN" dirty="0"/>
              <a:t>系统本身的很多主要功能都是以</a:t>
            </a:r>
            <a:r>
              <a:rPr lang="en-US" altLang="zh-CN" dirty="0"/>
              <a:t>DLL</a:t>
            </a:r>
            <a:r>
              <a:rPr lang="zh-CN" altLang="zh-CN" dirty="0"/>
              <a:t>模块的形式实现的。</a:t>
            </a:r>
          </a:p>
          <a:p>
            <a:pPr indent="446088"/>
            <a:r>
              <a:rPr lang="zh-CN" altLang="zh-CN" dirty="0"/>
              <a:t>综上所述，</a:t>
            </a:r>
            <a:r>
              <a:rPr lang="en-US" altLang="zh-CN" dirty="0"/>
              <a:t>DLL</a:t>
            </a:r>
            <a:r>
              <a:rPr lang="zh-CN" altLang="zh-CN" dirty="0"/>
              <a:t>库具有以下优点：</a:t>
            </a:r>
          </a:p>
          <a:p>
            <a:pPr indent="446088"/>
            <a:r>
              <a:rPr lang="zh-CN" altLang="en-US" dirty="0" smtClean="0">
                <a:sym typeface="Wingdings"/>
              </a:rPr>
              <a:t> </a:t>
            </a:r>
            <a:r>
              <a:rPr lang="zh-CN" altLang="zh-CN" dirty="0" smtClean="0"/>
              <a:t>扩展</a:t>
            </a:r>
            <a:r>
              <a:rPr lang="zh-CN" altLang="zh-CN" dirty="0"/>
              <a:t>了应用程序的特性；</a:t>
            </a:r>
          </a:p>
          <a:p>
            <a:pPr indent="446088"/>
            <a:r>
              <a:rPr lang="zh-CN" altLang="en-US" dirty="0">
                <a:sym typeface="Wingdings"/>
              </a:rPr>
              <a:t></a:t>
            </a:r>
            <a:r>
              <a:rPr lang="en-US" altLang="zh-CN" dirty="0" smtClean="0"/>
              <a:t> </a:t>
            </a:r>
            <a:r>
              <a:rPr lang="zh-CN" altLang="zh-CN" dirty="0"/>
              <a:t>可以用许多种编程语言来编写同一个程序；</a:t>
            </a:r>
          </a:p>
          <a:p>
            <a:pPr indent="446088"/>
            <a:r>
              <a:rPr lang="zh-CN" altLang="en-US" dirty="0">
                <a:sym typeface="Wingdings"/>
              </a:rPr>
              <a:t></a:t>
            </a:r>
            <a:r>
              <a:rPr lang="en-US" altLang="zh-CN" dirty="0" smtClean="0"/>
              <a:t> </a:t>
            </a:r>
            <a:r>
              <a:rPr lang="zh-CN" altLang="zh-CN" dirty="0"/>
              <a:t>简化了软件项目的管理；</a:t>
            </a:r>
          </a:p>
          <a:p>
            <a:pPr indent="446088"/>
            <a:r>
              <a:rPr lang="zh-CN" altLang="en-US" dirty="0">
                <a:sym typeface="Wingdings"/>
              </a:rPr>
              <a:t></a:t>
            </a:r>
            <a:r>
              <a:rPr lang="en-US" altLang="zh-CN" dirty="0" smtClean="0"/>
              <a:t> </a:t>
            </a:r>
            <a:r>
              <a:rPr lang="zh-CN" altLang="zh-CN" dirty="0"/>
              <a:t>有助于节省内存；</a:t>
            </a:r>
          </a:p>
          <a:p>
            <a:pPr indent="446088"/>
            <a:r>
              <a:rPr lang="zh-CN" altLang="en-US" dirty="0">
                <a:sym typeface="Wingdings"/>
              </a:rPr>
              <a:t></a:t>
            </a:r>
            <a:r>
              <a:rPr lang="en-US" altLang="zh-CN" dirty="0" smtClean="0"/>
              <a:t> </a:t>
            </a:r>
            <a:r>
              <a:rPr lang="zh-CN" altLang="zh-CN" dirty="0"/>
              <a:t>有助于资源共享；</a:t>
            </a:r>
          </a:p>
          <a:p>
            <a:pPr indent="446088"/>
            <a:r>
              <a:rPr lang="zh-CN" altLang="en-US" dirty="0">
                <a:sym typeface="Wingdings"/>
              </a:rPr>
              <a:t></a:t>
            </a:r>
            <a:r>
              <a:rPr lang="en-US" altLang="zh-CN" dirty="0" smtClean="0"/>
              <a:t> </a:t>
            </a:r>
            <a:r>
              <a:rPr lang="zh-CN" altLang="zh-CN" dirty="0"/>
              <a:t>有助于应用程序的本地化；</a:t>
            </a:r>
          </a:p>
          <a:p>
            <a:pPr indent="446088"/>
            <a:r>
              <a:rPr lang="zh-CN" altLang="en-US" dirty="0">
                <a:sym typeface="Wingdings"/>
              </a:rPr>
              <a:t></a:t>
            </a:r>
            <a:r>
              <a:rPr lang="en-US" altLang="zh-CN" dirty="0" smtClean="0"/>
              <a:t> </a:t>
            </a:r>
            <a:r>
              <a:rPr lang="zh-CN" altLang="zh-CN" dirty="0"/>
              <a:t>有助于解决平台差异；</a:t>
            </a:r>
          </a:p>
          <a:p>
            <a:pPr indent="446088"/>
            <a:r>
              <a:rPr lang="zh-CN" altLang="en-US" dirty="0">
                <a:sym typeface="Wingdings"/>
              </a:rPr>
              <a:t></a:t>
            </a:r>
            <a:r>
              <a:rPr lang="en-US" altLang="zh-CN" dirty="0" smtClean="0"/>
              <a:t> </a:t>
            </a:r>
            <a:r>
              <a:rPr lang="zh-CN" altLang="zh-CN" dirty="0"/>
              <a:t>可以用于一些特殊的目的，比如，</a:t>
            </a:r>
            <a:r>
              <a:rPr lang="en-US" altLang="zh-CN" dirty="0"/>
              <a:t>Windows</a:t>
            </a:r>
            <a:r>
              <a:rPr lang="zh-CN" altLang="zh-CN" dirty="0"/>
              <a:t>使得某些特性只能为</a:t>
            </a:r>
            <a:r>
              <a:rPr lang="en-US" altLang="zh-CN" dirty="0"/>
              <a:t>DLL</a:t>
            </a:r>
            <a:r>
              <a:rPr lang="zh-CN" altLang="zh-CN" dirty="0"/>
              <a:t>所用</a:t>
            </a:r>
            <a:r>
              <a:rPr lang="zh-CN" altLang="zh-CN" dirty="0" smtClean="0"/>
              <a:t>。</a:t>
            </a:r>
            <a:endParaRPr lang="zh-CN" altLang="zh-CN" dirty="0"/>
          </a:p>
        </p:txBody>
      </p:sp>
    </p:spTree>
    <p:extLst>
      <p:ext uri="{BB962C8B-B14F-4D97-AF65-F5344CB8AC3E}">
        <p14:creationId xmlns:p14="http://schemas.microsoft.com/office/powerpoint/2010/main" val="173558816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767471" y="3397964"/>
            <a:ext cx="2771008" cy="482919"/>
          </a:xfrm>
          <a:prstGeom prst="rect">
            <a:avLst/>
          </a:prstGeom>
        </p:spPr>
        <p:txBody>
          <a:bodyPr wrap="square" lIns="144000" tIns="0" rIns="144000" bIns="0">
            <a:noAutofit/>
          </a:bodyPr>
          <a:lstStyle/>
          <a:p>
            <a:r>
              <a:rPr lang="zh-CN" altLang="zh-CN" sz="2800" b="1" dirty="0"/>
              <a:t>开发学生</a:t>
            </a:r>
            <a:r>
              <a:rPr lang="en-AU" altLang="zh-CN" sz="2800" b="1" dirty="0"/>
              <a:t>DLL</a:t>
            </a:r>
            <a:r>
              <a:rPr lang="zh-CN" altLang="zh-CN" sz="2800" b="1" dirty="0"/>
              <a:t>库</a:t>
            </a:r>
          </a:p>
        </p:txBody>
      </p:sp>
    </p:spTree>
    <p:extLst>
      <p:ext uri="{BB962C8B-B14F-4D97-AF65-F5344CB8AC3E}">
        <p14:creationId xmlns:p14="http://schemas.microsoft.com/office/powerpoint/2010/main" val="358975445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开发学生</a:t>
            </a:r>
            <a:r>
              <a:rPr lang="en-AU" altLang="zh-CN" sz="2800" b="1" dirty="0"/>
              <a:t>DLL</a:t>
            </a:r>
            <a:r>
              <a:rPr lang="zh-CN" altLang="zh-CN" sz="2800" b="1" dirty="0"/>
              <a:t>库</a:t>
            </a:r>
          </a:p>
        </p:txBody>
      </p:sp>
      <p:sp>
        <p:nvSpPr>
          <p:cNvPr id="3" name="矩形 2"/>
          <p:cNvSpPr/>
          <p:nvPr/>
        </p:nvSpPr>
        <p:spPr>
          <a:xfrm>
            <a:off x="1293627" y="1446603"/>
            <a:ext cx="8902996" cy="646331"/>
          </a:xfrm>
          <a:prstGeom prst="rect">
            <a:avLst/>
          </a:prstGeom>
        </p:spPr>
        <p:txBody>
          <a:bodyPr wrap="square">
            <a:spAutoFit/>
          </a:bodyPr>
          <a:lstStyle/>
          <a:p>
            <a:r>
              <a:rPr lang="zh-CN" altLang="zh-CN" dirty="0"/>
              <a:t>将之前【例</a:t>
            </a:r>
            <a:r>
              <a:rPr lang="en-US" altLang="zh-CN" b="1" dirty="0"/>
              <a:t>10.1</a:t>
            </a:r>
            <a:r>
              <a:rPr lang="zh-CN" altLang="zh-CN" dirty="0"/>
              <a:t>】中的</a:t>
            </a:r>
            <a:r>
              <a:rPr lang="en-US" altLang="zh-CN" dirty="0"/>
              <a:t>Student</a:t>
            </a:r>
            <a:r>
              <a:rPr lang="zh-CN" altLang="zh-CN" dirty="0"/>
              <a:t>类换成学生</a:t>
            </a:r>
            <a:r>
              <a:rPr lang="en-US" altLang="zh-CN" dirty="0"/>
              <a:t>DLL</a:t>
            </a:r>
            <a:r>
              <a:rPr lang="zh-CN" altLang="zh-CN" dirty="0"/>
              <a:t>库，开发</a:t>
            </a:r>
            <a:r>
              <a:rPr lang="en-US" altLang="zh-CN" dirty="0"/>
              <a:t>DLL</a:t>
            </a:r>
            <a:r>
              <a:rPr lang="zh-CN" altLang="zh-CN" dirty="0"/>
              <a:t>库的步骤如下。</a:t>
            </a:r>
          </a:p>
          <a:p>
            <a:r>
              <a:rPr lang="zh-CN" altLang="zh-CN" dirty="0"/>
              <a:t>（</a:t>
            </a:r>
            <a:r>
              <a:rPr lang="en-US" altLang="zh-CN" dirty="0"/>
              <a:t>1</a:t>
            </a:r>
            <a:r>
              <a:rPr lang="zh-CN" altLang="zh-CN" dirty="0"/>
              <a:t>）新建“类库”类型的项目，项目名为“</a:t>
            </a:r>
            <a:r>
              <a:rPr lang="en-US" altLang="zh-CN" dirty="0"/>
              <a:t>Student</a:t>
            </a:r>
            <a:r>
              <a:rPr lang="zh-CN" altLang="zh-CN" dirty="0"/>
              <a:t>”，如图</a:t>
            </a:r>
            <a:r>
              <a:rPr lang="en-US" altLang="zh-CN" dirty="0"/>
              <a:t>10.8</a:t>
            </a:r>
            <a:r>
              <a:rPr lang="zh-CN" altLang="zh-CN" dirty="0"/>
              <a:t>所示。</a:t>
            </a:r>
            <a:endParaRPr lang="zh-CN" altLang="en-US" dirty="0"/>
          </a:p>
        </p:txBody>
      </p:sp>
      <p:pic>
        <p:nvPicPr>
          <p:cNvPr id="81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172" y="2167362"/>
            <a:ext cx="5551894" cy="3844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784797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开发学生</a:t>
            </a:r>
            <a:r>
              <a:rPr lang="en-AU" altLang="zh-CN" sz="2800" b="1" dirty="0"/>
              <a:t>DLL</a:t>
            </a:r>
            <a:r>
              <a:rPr lang="zh-CN" altLang="zh-CN" sz="2800" b="1" dirty="0"/>
              <a:t>库</a:t>
            </a:r>
          </a:p>
        </p:txBody>
      </p:sp>
      <p:sp>
        <p:nvSpPr>
          <p:cNvPr id="3" name="TextBox 2"/>
          <p:cNvSpPr txBox="1"/>
          <p:nvPr/>
        </p:nvSpPr>
        <p:spPr>
          <a:xfrm>
            <a:off x="1148316" y="1435395"/>
            <a:ext cx="9707526" cy="923330"/>
          </a:xfrm>
          <a:prstGeom prst="rect">
            <a:avLst/>
          </a:prstGeom>
          <a:noFill/>
        </p:spPr>
        <p:txBody>
          <a:bodyPr wrap="square" rtlCol="0">
            <a:spAutoFit/>
          </a:bodyPr>
          <a:lstStyle/>
          <a:p>
            <a:r>
              <a:rPr lang="zh-CN" altLang="zh-CN" dirty="0"/>
              <a:t>（</a:t>
            </a:r>
            <a:r>
              <a:rPr lang="en-US" altLang="zh-CN" dirty="0"/>
              <a:t>2</a:t>
            </a:r>
            <a:r>
              <a:rPr lang="zh-CN" altLang="zh-CN" dirty="0"/>
              <a:t>）给项目工程中添加</a:t>
            </a:r>
            <a:r>
              <a:rPr lang="en-US" altLang="zh-CN" dirty="0"/>
              <a:t>MySQL</a:t>
            </a:r>
            <a:r>
              <a:rPr lang="zh-CN" altLang="zh-CN" dirty="0"/>
              <a:t>驱动库的引用（操作见</a:t>
            </a:r>
            <a:r>
              <a:rPr lang="en-US" altLang="zh-CN" dirty="0"/>
              <a:t>9.6.1</a:t>
            </a:r>
            <a:r>
              <a:rPr lang="zh-CN" altLang="zh-CN" dirty="0"/>
              <a:t>节）。</a:t>
            </a:r>
          </a:p>
          <a:p>
            <a:r>
              <a:rPr lang="zh-CN" altLang="zh-CN" dirty="0"/>
              <a:t>（</a:t>
            </a:r>
            <a:r>
              <a:rPr lang="en-US" altLang="zh-CN" dirty="0"/>
              <a:t>3</a:t>
            </a:r>
            <a:r>
              <a:rPr lang="zh-CN" altLang="zh-CN" dirty="0"/>
              <a:t>）在项目中添加一个类</a:t>
            </a:r>
            <a:r>
              <a:rPr lang="en-US" altLang="zh-CN" dirty="0"/>
              <a:t>Student</a:t>
            </a:r>
            <a:r>
              <a:rPr lang="zh-CN" altLang="zh-CN" dirty="0"/>
              <a:t>，</a:t>
            </a:r>
            <a:r>
              <a:rPr lang="zh-CN" altLang="zh-CN" dirty="0">
                <a:hlinkClick r:id="rId2" action="ppaction://hlinkfile"/>
              </a:rPr>
              <a:t>编写的源文件</a:t>
            </a:r>
            <a:r>
              <a:rPr lang="en-US" altLang="zh-CN" dirty="0" err="1">
                <a:hlinkClick r:id="rId2" action="ppaction://hlinkfile"/>
              </a:rPr>
              <a:t>Student.cs</a:t>
            </a:r>
            <a:r>
              <a:rPr lang="zh-CN" altLang="zh-CN" dirty="0" smtClean="0">
                <a:hlinkClick r:id="rId2" action="ppaction://hlinkfile"/>
              </a:rPr>
              <a:t>代码</a:t>
            </a:r>
            <a:r>
              <a:rPr lang="zh-CN" altLang="en-US" dirty="0" smtClean="0"/>
              <a:t>。</a:t>
            </a:r>
            <a:endParaRPr lang="zh-CN" altLang="zh-CN" dirty="0"/>
          </a:p>
          <a:p>
            <a:r>
              <a:rPr lang="zh-CN" altLang="zh-CN" dirty="0"/>
              <a:t>（</a:t>
            </a:r>
            <a:r>
              <a:rPr lang="en-US" altLang="zh-CN" dirty="0"/>
              <a:t>4</a:t>
            </a:r>
            <a:r>
              <a:rPr lang="zh-CN" altLang="zh-CN" dirty="0"/>
              <a:t>）右击“</a:t>
            </a:r>
            <a:r>
              <a:rPr lang="en-US" altLang="zh-CN" dirty="0"/>
              <a:t>Student</a:t>
            </a:r>
            <a:r>
              <a:rPr lang="zh-CN" altLang="zh-CN" dirty="0"/>
              <a:t>”项目，选“生成”开始编译学生类库，如图</a:t>
            </a:r>
            <a:r>
              <a:rPr lang="en-US" altLang="zh-CN" dirty="0"/>
              <a:t>10.9</a:t>
            </a:r>
            <a:r>
              <a:rPr lang="zh-CN" altLang="zh-CN" dirty="0"/>
              <a:t>所示</a:t>
            </a:r>
            <a:r>
              <a:rPr lang="zh-CN" altLang="zh-CN" dirty="0" smtClean="0"/>
              <a:t>。</a:t>
            </a:r>
            <a:endParaRPr lang="zh-CN" altLang="zh-CN" dirty="0"/>
          </a:p>
        </p:txBody>
      </p:sp>
      <p:pic>
        <p:nvPicPr>
          <p:cNvPr id="921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184" y="2358725"/>
            <a:ext cx="3779053" cy="3679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66657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开发学生</a:t>
            </a:r>
            <a:r>
              <a:rPr lang="en-AU" altLang="zh-CN" sz="2800" b="1" dirty="0"/>
              <a:t>DLL</a:t>
            </a:r>
            <a:r>
              <a:rPr lang="zh-CN" altLang="zh-CN" sz="2800" b="1" dirty="0"/>
              <a:t>库</a:t>
            </a:r>
          </a:p>
        </p:txBody>
      </p:sp>
      <p:sp>
        <p:nvSpPr>
          <p:cNvPr id="3" name="TextBox 2"/>
          <p:cNvSpPr txBox="1"/>
          <p:nvPr/>
        </p:nvSpPr>
        <p:spPr>
          <a:xfrm>
            <a:off x="1031358" y="1403498"/>
            <a:ext cx="9941442" cy="646331"/>
          </a:xfrm>
          <a:prstGeom prst="rect">
            <a:avLst/>
          </a:prstGeom>
          <a:noFill/>
        </p:spPr>
        <p:txBody>
          <a:bodyPr wrap="square" rtlCol="0">
            <a:spAutoFit/>
          </a:bodyPr>
          <a:lstStyle/>
          <a:p>
            <a:pPr indent="446088"/>
            <a:r>
              <a:rPr lang="zh-CN" altLang="zh-CN" dirty="0"/>
              <a:t>（</a:t>
            </a:r>
            <a:r>
              <a:rPr lang="en-US" altLang="zh-CN" dirty="0"/>
              <a:t>5</a:t>
            </a:r>
            <a:r>
              <a:rPr lang="zh-CN" altLang="zh-CN" dirty="0"/>
              <a:t>）编译成功后，在项目的</a:t>
            </a:r>
            <a:r>
              <a:rPr lang="en-US" altLang="zh-CN" dirty="0"/>
              <a:t>\Student\bin\Debug</a:t>
            </a:r>
            <a:r>
              <a:rPr lang="zh-CN" altLang="zh-CN" dirty="0"/>
              <a:t>目录下会生成一个</a:t>
            </a:r>
            <a:r>
              <a:rPr lang="en-US" altLang="zh-CN" dirty="0"/>
              <a:t>Student.dll</a:t>
            </a:r>
            <a:r>
              <a:rPr lang="zh-CN" altLang="zh-CN" dirty="0"/>
              <a:t>文件，如图</a:t>
            </a:r>
            <a:r>
              <a:rPr lang="en-US" altLang="zh-CN" dirty="0"/>
              <a:t>10.10</a:t>
            </a:r>
            <a:r>
              <a:rPr lang="zh-CN" altLang="zh-CN" dirty="0"/>
              <a:t>所示</a:t>
            </a:r>
            <a:r>
              <a:rPr lang="zh-CN" altLang="zh-CN" dirty="0" smtClean="0"/>
              <a:t>。</a:t>
            </a:r>
            <a:endParaRPr lang="zh-CN" altLang="zh-CN" dirty="0"/>
          </a:p>
        </p:txBody>
      </p:sp>
      <p:pic>
        <p:nvPicPr>
          <p:cNvPr id="102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034" y="2176278"/>
            <a:ext cx="6056090" cy="34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637097"/>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618608" y="3397964"/>
            <a:ext cx="3568455" cy="482919"/>
          </a:xfrm>
          <a:prstGeom prst="rect">
            <a:avLst/>
          </a:prstGeom>
        </p:spPr>
        <p:txBody>
          <a:bodyPr wrap="square" lIns="144000" tIns="0" rIns="144000" bIns="0">
            <a:noAutofit/>
          </a:bodyPr>
          <a:lstStyle/>
          <a:p>
            <a:r>
              <a:rPr lang="zh-CN" altLang="zh-CN" sz="2800" b="1" dirty="0"/>
              <a:t>开发加载数据</a:t>
            </a:r>
            <a:r>
              <a:rPr lang="en-US" altLang="zh-CN" sz="2800" b="1" dirty="0"/>
              <a:t>DLL</a:t>
            </a:r>
            <a:endParaRPr lang="zh-CN" altLang="zh-CN" sz="2800" b="1" dirty="0"/>
          </a:p>
        </p:txBody>
      </p:sp>
    </p:spTree>
    <p:extLst>
      <p:ext uri="{BB962C8B-B14F-4D97-AF65-F5344CB8AC3E}">
        <p14:creationId xmlns:p14="http://schemas.microsoft.com/office/powerpoint/2010/main" val="34860174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01</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5139635" y="3397965"/>
            <a:ext cx="2218089" cy="482919"/>
          </a:xfrm>
          <a:prstGeom prst="rect">
            <a:avLst/>
          </a:prstGeom>
        </p:spPr>
        <p:txBody>
          <a:bodyPr wrap="square" lIns="144000" tIns="0" rIns="144000" bIns="0">
            <a:noAutofit/>
          </a:bodyPr>
          <a:lstStyle/>
          <a:p>
            <a:r>
              <a:rPr lang="zh-CN" altLang="zh-CN" sz="2800" b="1" dirty="0"/>
              <a:t>对象类设计</a:t>
            </a:r>
          </a:p>
        </p:txBody>
      </p:sp>
    </p:spTree>
    <p:extLst>
      <p:ext uri="{BB962C8B-B14F-4D97-AF65-F5344CB8AC3E}">
        <p14:creationId xmlns:p14="http://schemas.microsoft.com/office/powerpoint/2010/main" val="273698704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开发加载数据</a:t>
            </a:r>
            <a:r>
              <a:rPr lang="en-US" altLang="zh-CN" sz="2800" b="1" dirty="0"/>
              <a:t>DLL</a:t>
            </a:r>
            <a:endParaRPr lang="zh-CN" altLang="zh-CN" sz="2800" b="1" dirty="0"/>
          </a:p>
        </p:txBody>
      </p:sp>
      <p:sp>
        <p:nvSpPr>
          <p:cNvPr id="3" name="TextBox 2"/>
          <p:cNvSpPr txBox="1"/>
          <p:nvPr/>
        </p:nvSpPr>
        <p:spPr>
          <a:xfrm>
            <a:off x="1350335" y="1998921"/>
            <a:ext cx="9239693" cy="1481257"/>
          </a:xfrm>
          <a:prstGeom prst="round2DiagRect">
            <a:avLst/>
          </a:prstGeom>
          <a:noFill/>
          <a:ln>
            <a:solidFill>
              <a:schemeClr val="accent1"/>
            </a:solidFill>
          </a:ln>
        </p:spPr>
        <p:txBody>
          <a:bodyPr wrap="square" rtlCol="0">
            <a:spAutoFit/>
          </a:bodyPr>
          <a:lstStyle/>
          <a:p>
            <a:pPr indent="446088">
              <a:lnSpc>
                <a:spcPct val="150000"/>
              </a:lnSpc>
            </a:pPr>
            <a:r>
              <a:rPr lang="zh-CN" altLang="zh-CN" dirty="0"/>
              <a:t>用同样的方法开发加载数据的</a:t>
            </a:r>
            <a:r>
              <a:rPr lang="en-US" altLang="zh-CN" dirty="0"/>
              <a:t>DLL</a:t>
            </a:r>
            <a:r>
              <a:rPr lang="zh-CN" altLang="zh-CN" dirty="0"/>
              <a:t>库，其功能等同于【例</a:t>
            </a:r>
            <a:r>
              <a:rPr lang="en-US" altLang="zh-CN" b="1" dirty="0"/>
              <a:t>10.1</a:t>
            </a:r>
            <a:r>
              <a:rPr lang="zh-CN" altLang="zh-CN" dirty="0"/>
              <a:t>】的</a:t>
            </a:r>
            <a:r>
              <a:rPr lang="en-US" altLang="zh-CN" dirty="0" err="1"/>
              <a:t>DataLoad</a:t>
            </a:r>
            <a:r>
              <a:rPr lang="zh-CN" altLang="zh-CN" dirty="0"/>
              <a:t>类。</a:t>
            </a:r>
          </a:p>
          <a:p>
            <a:pPr indent="446088" latinLnBrk="1">
              <a:lnSpc>
                <a:spcPct val="150000"/>
              </a:lnSpc>
            </a:pPr>
            <a:r>
              <a:rPr lang="zh-CN" altLang="zh-CN" dirty="0"/>
              <a:t>新建“类库”类型的项目，项目名为“</a:t>
            </a:r>
            <a:r>
              <a:rPr lang="en-US" altLang="zh-CN" dirty="0" err="1"/>
              <a:t>DataLoad</a:t>
            </a:r>
            <a:r>
              <a:rPr lang="zh-CN" altLang="zh-CN" dirty="0"/>
              <a:t>”，添加</a:t>
            </a:r>
            <a:r>
              <a:rPr lang="en-US" altLang="zh-CN" dirty="0"/>
              <a:t>MySQL</a:t>
            </a:r>
            <a:r>
              <a:rPr lang="zh-CN" altLang="zh-CN" dirty="0"/>
              <a:t>驱动库引用，在项目中添加一个类</a:t>
            </a:r>
            <a:r>
              <a:rPr lang="en-US" altLang="zh-CN" dirty="0" err="1"/>
              <a:t>DataLoad</a:t>
            </a:r>
            <a:r>
              <a:rPr lang="zh-CN" altLang="zh-CN" dirty="0"/>
              <a:t>，编写</a:t>
            </a:r>
            <a:r>
              <a:rPr lang="zh-CN" altLang="zh-CN" dirty="0">
                <a:hlinkClick r:id="rId2" action="ppaction://hlinkfile"/>
              </a:rPr>
              <a:t>源文件</a:t>
            </a:r>
            <a:r>
              <a:rPr lang="en-US" altLang="zh-CN" dirty="0" err="1">
                <a:hlinkClick r:id="rId2" action="ppaction://hlinkfile"/>
              </a:rPr>
              <a:t>DataLoad.cs</a:t>
            </a:r>
            <a:r>
              <a:rPr lang="zh-CN" altLang="zh-CN" dirty="0">
                <a:hlinkClick r:id="rId2" action="ppaction://hlinkfile"/>
              </a:rPr>
              <a:t>，</a:t>
            </a:r>
            <a:r>
              <a:rPr lang="zh-CN" altLang="zh-CN" dirty="0" smtClean="0">
                <a:hlinkClick r:id="rId2" action="ppaction://hlinkfile"/>
              </a:rPr>
              <a:t>代码</a:t>
            </a:r>
            <a:r>
              <a:rPr lang="zh-CN" altLang="en-US" dirty="0" smtClean="0">
                <a:hlinkClick r:id="rId2" action="ppaction://hlinkfile"/>
              </a:rPr>
              <a:t>。</a:t>
            </a:r>
            <a:endParaRPr lang="zh-CN" altLang="zh-CN" dirty="0"/>
          </a:p>
        </p:txBody>
      </p:sp>
    </p:spTree>
    <p:extLst>
      <p:ext uri="{BB962C8B-B14F-4D97-AF65-F5344CB8AC3E}">
        <p14:creationId xmlns:p14="http://schemas.microsoft.com/office/powerpoint/2010/main" val="120870410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04</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703672" y="3397964"/>
            <a:ext cx="2983671" cy="482919"/>
          </a:xfrm>
          <a:prstGeom prst="rect">
            <a:avLst/>
          </a:prstGeom>
        </p:spPr>
        <p:txBody>
          <a:bodyPr wrap="square" lIns="144000" tIns="0" rIns="144000" bIns="0">
            <a:noAutofit/>
          </a:bodyPr>
          <a:lstStyle/>
          <a:p>
            <a:r>
              <a:rPr lang="zh-CN" altLang="zh-CN" sz="2800" b="1" dirty="0"/>
              <a:t>界面主程序设计</a:t>
            </a:r>
          </a:p>
        </p:txBody>
      </p:sp>
    </p:spTree>
    <p:extLst>
      <p:ext uri="{BB962C8B-B14F-4D97-AF65-F5344CB8AC3E}">
        <p14:creationId xmlns:p14="http://schemas.microsoft.com/office/powerpoint/2010/main" val="3520614477"/>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界面主程序设计</a:t>
            </a:r>
          </a:p>
        </p:txBody>
      </p:sp>
      <p:sp>
        <p:nvSpPr>
          <p:cNvPr id="3" name="TextBox 2"/>
          <p:cNvSpPr txBox="1"/>
          <p:nvPr/>
        </p:nvSpPr>
        <p:spPr>
          <a:xfrm>
            <a:off x="967563" y="1424763"/>
            <a:ext cx="10005237" cy="646331"/>
          </a:xfrm>
          <a:prstGeom prst="rect">
            <a:avLst/>
          </a:prstGeom>
          <a:noFill/>
        </p:spPr>
        <p:txBody>
          <a:bodyPr wrap="square" rtlCol="0">
            <a:spAutoFit/>
          </a:bodyPr>
          <a:lstStyle/>
          <a:p>
            <a:pPr indent="446088"/>
            <a:r>
              <a:rPr lang="zh-CN" altLang="zh-CN" dirty="0"/>
              <a:t>（</a:t>
            </a:r>
            <a:r>
              <a:rPr lang="en-US" altLang="zh-CN" dirty="0"/>
              <a:t>1</a:t>
            </a:r>
            <a:r>
              <a:rPr lang="zh-CN" altLang="zh-CN" dirty="0"/>
              <a:t>）新建</a:t>
            </a:r>
            <a:r>
              <a:rPr lang="en-US" altLang="zh-CN" dirty="0"/>
              <a:t>Windows</a:t>
            </a:r>
            <a:r>
              <a:rPr lang="zh-CN" altLang="zh-CN" dirty="0"/>
              <a:t>窗体应用程序项目，项目名为</a:t>
            </a:r>
            <a:r>
              <a:rPr lang="en-US" altLang="zh-CN" dirty="0"/>
              <a:t>Ex10_2</a:t>
            </a:r>
            <a:r>
              <a:rPr lang="zh-CN" altLang="zh-CN" dirty="0"/>
              <a:t>。在“解决方案资源管理器”中右击项目，弹出菜单选【添加】→【现有项】，如图</a:t>
            </a:r>
            <a:r>
              <a:rPr lang="en-US" altLang="zh-CN" dirty="0"/>
              <a:t>10.11</a:t>
            </a:r>
            <a:r>
              <a:rPr lang="zh-CN" altLang="zh-CN" dirty="0"/>
              <a:t>所示</a:t>
            </a:r>
            <a:r>
              <a:rPr lang="zh-CN" altLang="zh-CN" dirty="0" smtClean="0"/>
              <a:t>。</a:t>
            </a:r>
            <a:endParaRPr lang="zh-CN" altLang="zh-CN" dirty="0"/>
          </a:p>
        </p:txBody>
      </p:sp>
      <p:pic>
        <p:nvPicPr>
          <p:cNvPr id="112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6268" y="2242583"/>
            <a:ext cx="3832216" cy="402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921997"/>
      </p:ext>
    </p:extLst>
  </p:cSld>
  <p:clrMapOvr>
    <a:masterClrMapping/>
  </p:clrMapOvr>
  <mc:AlternateContent xmlns:mc="http://schemas.openxmlformats.org/markup-compatibility/2006" xmlns:p14="http://schemas.microsoft.com/office/powerpoint/2010/main">
    <mc:Choice Requires="p14">
      <p:transition spd="slow" p14:dur="110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界面主程序设计</a:t>
            </a:r>
          </a:p>
        </p:txBody>
      </p:sp>
      <p:sp>
        <p:nvSpPr>
          <p:cNvPr id="3" name="TextBox 2"/>
          <p:cNvSpPr txBox="1"/>
          <p:nvPr/>
        </p:nvSpPr>
        <p:spPr>
          <a:xfrm>
            <a:off x="978195" y="1584251"/>
            <a:ext cx="9824484" cy="646331"/>
          </a:xfrm>
          <a:prstGeom prst="rect">
            <a:avLst/>
          </a:prstGeom>
          <a:noFill/>
        </p:spPr>
        <p:txBody>
          <a:bodyPr wrap="square" rtlCol="0">
            <a:spAutoFit/>
          </a:bodyPr>
          <a:lstStyle/>
          <a:p>
            <a:pPr indent="446088"/>
            <a:r>
              <a:rPr lang="zh-CN" altLang="zh-CN" dirty="0"/>
              <a:t>（</a:t>
            </a:r>
            <a:r>
              <a:rPr lang="en-US" altLang="zh-CN" dirty="0"/>
              <a:t>2</a:t>
            </a:r>
            <a:r>
              <a:rPr lang="zh-CN" altLang="zh-CN" dirty="0"/>
              <a:t>）在弹出【添加现有项】对话框中，找到【例</a:t>
            </a:r>
            <a:r>
              <a:rPr lang="en-US" altLang="zh-CN" b="1" dirty="0"/>
              <a:t>10.1</a:t>
            </a:r>
            <a:r>
              <a:rPr lang="zh-CN" altLang="zh-CN" dirty="0"/>
              <a:t>】项目</a:t>
            </a:r>
            <a:r>
              <a:rPr lang="en-US" altLang="zh-CN" dirty="0"/>
              <a:t>Ex10_1</a:t>
            </a:r>
            <a:r>
              <a:rPr lang="zh-CN" altLang="zh-CN" dirty="0"/>
              <a:t>所在的工程目录，进入、选中其中的主窗体源文件</a:t>
            </a:r>
            <a:r>
              <a:rPr lang="en-US" altLang="zh-CN" dirty="0"/>
              <a:t>Form1.cs</a:t>
            </a:r>
            <a:r>
              <a:rPr lang="zh-CN" altLang="zh-CN" dirty="0"/>
              <a:t>，单击【添加】按钮，如图</a:t>
            </a:r>
            <a:r>
              <a:rPr lang="en-US" altLang="zh-CN" dirty="0"/>
              <a:t>10.12</a:t>
            </a:r>
            <a:r>
              <a:rPr lang="zh-CN" altLang="zh-CN" dirty="0"/>
              <a:t>所示。</a:t>
            </a:r>
            <a:endParaRPr lang="zh-CN" altLang="en-US" dirty="0"/>
          </a:p>
        </p:txBody>
      </p:sp>
      <p:pic>
        <p:nvPicPr>
          <p:cNvPr id="1229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211" y="2284723"/>
            <a:ext cx="5613547" cy="315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613578"/>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界面主程序设计</a:t>
            </a:r>
          </a:p>
        </p:txBody>
      </p:sp>
      <p:sp>
        <p:nvSpPr>
          <p:cNvPr id="3" name="TextBox 2"/>
          <p:cNvSpPr txBox="1"/>
          <p:nvPr/>
        </p:nvSpPr>
        <p:spPr>
          <a:xfrm>
            <a:off x="1052623" y="1669312"/>
            <a:ext cx="9898912" cy="646331"/>
          </a:xfrm>
          <a:prstGeom prst="rect">
            <a:avLst/>
          </a:prstGeom>
          <a:noFill/>
        </p:spPr>
        <p:txBody>
          <a:bodyPr wrap="square" rtlCol="0">
            <a:spAutoFit/>
          </a:bodyPr>
          <a:lstStyle/>
          <a:p>
            <a:pPr indent="446088"/>
            <a:r>
              <a:rPr lang="zh-CN" altLang="zh-CN" dirty="0"/>
              <a:t>（</a:t>
            </a:r>
            <a:r>
              <a:rPr lang="en-US" altLang="zh-CN" dirty="0"/>
              <a:t>3</a:t>
            </a:r>
            <a:r>
              <a:rPr lang="zh-CN" altLang="zh-CN" dirty="0"/>
              <a:t>）接下来先后出现两个对话框，全单击【是】，分别替换当前项目中默认的主窗体源文件和设计资源文件，如图</a:t>
            </a:r>
            <a:r>
              <a:rPr lang="en-US" altLang="zh-CN" dirty="0"/>
              <a:t>10.13</a:t>
            </a:r>
            <a:r>
              <a:rPr lang="zh-CN" altLang="zh-CN" dirty="0"/>
              <a:t>所示</a:t>
            </a:r>
            <a:r>
              <a:rPr lang="zh-CN" altLang="zh-CN" dirty="0" smtClean="0"/>
              <a:t>。</a:t>
            </a:r>
            <a:endParaRPr lang="zh-CN" altLang="zh-CN"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333718776"/>
              </p:ext>
            </p:extLst>
          </p:nvPr>
        </p:nvGraphicFramePr>
        <p:xfrm>
          <a:off x="2275368" y="2434855"/>
          <a:ext cx="6915721" cy="1669312"/>
        </p:xfrm>
        <a:graphic>
          <a:graphicData uri="http://schemas.openxmlformats.org/presentationml/2006/ole">
            <mc:AlternateContent xmlns:mc="http://schemas.openxmlformats.org/markup-compatibility/2006">
              <mc:Choice xmlns:v="urn:schemas-microsoft-com:vml" Requires="v">
                <p:oleObj spid="_x0000_s13319" name="Visio" r:id="rId3" imgW="9458975" imgH="2275560" progId="Visio.Drawing.11">
                  <p:embed/>
                </p:oleObj>
              </mc:Choice>
              <mc:Fallback>
                <p:oleObj name="Visio" r:id="rId3" imgW="9458975" imgH="227556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368" y="2434855"/>
                        <a:ext cx="6915721" cy="1669312"/>
                      </a:xfrm>
                      <a:prstGeom prst="rect">
                        <a:avLst/>
                      </a:prstGeom>
                      <a:noFill/>
                    </p:spPr>
                  </p:pic>
                </p:oleObj>
              </mc:Fallback>
            </mc:AlternateContent>
          </a:graphicData>
        </a:graphic>
      </p:graphicFrame>
    </p:spTree>
    <p:extLst>
      <p:ext uri="{BB962C8B-B14F-4D97-AF65-F5344CB8AC3E}">
        <p14:creationId xmlns:p14="http://schemas.microsoft.com/office/powerpoint/2010/main" val="2298789697"/>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界面主程序设计</a:t>
            </a:r>
          </a:p>
        </p:txBody>
      </p:sp>
      <p:sp>
        <p:nvSpPr>
          <p:cNvPr id="3" name="矩形 2"/>
          <p:cNvSpPr/>
          <p:nvPr/>
        </p:nvSpPr>
        <p:spPr>
          <a:xfrm>
            <a:off x="1208566" y="1362096"/>
            <a:ext cx="8764773" cy="369332"/>
          </a:xfrm>
          <a:prstGeom prst="rect">
            <a:avLst/>
          </a:prstGeom>
        </p:spPr>
        <p:txBody>
          <a:bodyPr wrap="square">
            <a:spAutoFit/>
          </a:bodyPr>
          <a:lstStyle/>
          <a:p>
            <a:r>
              <a:rPr lang="zh-CN" altLang="zh-CN" dirty="0"/>
              <a:t>（</a:t>
            </a:r>
            <a:r>
              <a:rPr lang="en-US" altLang="zh-CN" dirty="0"/>
              <a:t>4</a:t>
            </a:r>
            <a:r>
              <a:rPr lang="zh-CN" altLang="zh-CN" dirty="0"/>
              <a:t>）最后将引入的窗体标题文字改为“</a:t>
            </a:r>
            <a:r>
              <a:rPr lang="en-US" altLang="zh-CN" dirty="0"/>
              <a:t>DLL</a:t>
            </a:r>
            <a:r>
              <a:rPr lang="zh-CN" altLang="zh-CN" dirty="0"/>
              <a:t>库操作数据库”，如图</a:t>
            </a:r>
            <a:r>
              <a:rPr lang="en-US" altLang="zh-CN" dirty="0"/>
              <a:t>10.14</a:t>
            </a:r>
            <a:r>
              <a:rPr lang="zh-CN" altLang="zh-CN" dirty="0"/>
              <a:t>所示。</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461" y="1890916"/>
            <a:ext cx="6403248" cy="361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737906"/>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05</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586709" y="3397964"/>
            <a:ext cx="3281379" cy="482919"/>
          </a:xfrm>
          <a:prstGeom prst="rect">
            <a:avLst/>
          </a:prstGeom>
        </p:spPr>
        <p:txBody>
          <a:bodyPr wrap="square" lIns="144000" tIns="0" rIns="144000" bIns="0">
            <a:noAutofit/>
          </a:bodyPr>
          <a:lstStyle/>
          <a:p>
            <a:r>
              <a:rPr lang="zh-CN" altLang="zh-CN" sz="2800" b="1" dirty="0"/>
              <a:t>主程序使用</a:t>
            </a:r>
            <a:r>
              <a:rPr lang="en-US" altLang="zh-CN" sz="2800" b="1" dirty="0"/>
              <a:t>DLL</a:t>
            </a:r>
            <a:r>
              <a:rPr lang="zh-CN" altLang="zh-CN" sz="2800" b="1" dirty="0"/>
              <a:t>库</a:t>
            </a:r>
          </a:p>
        </p:txBody>
      </p:sp>
    </p:spTree>
    <p:extLst>
      <p:ext uri="{BB962C8B-B14F-4D97-AF65-F5344CB8AC3E}">
        <p14:creationId xmlns:p14="http://schemas.microsoft.com/office/powerpoint/2010/main" val="116465138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主程序使用</a:t>
            </a:r>
            <a:r>
              <a:rPr lang="en-US" altLang="zh-CN" sz="2800" b="1" dirty="0"/>
              <a:t>DLL</a:t>
            </a:r>
            <a:r>
              <a:rPr lang="zh-CN" altLang="zh-CN" sz="2800" b="1" dirty="0"/>
              <a:t>库</a:t>
            </a:r>
            <a:endParaRPr lang="zh-CN" altLang="zh-CN" sz="2800" b="1" dirty="0"/>
          </a:p>
        </p:txBody>
      </p:sp>
      <p:sp>
        <p:nvSpPr>
          <p:cNvPr id="3" name="TextBox 2"/>
          <p:cNvSpPr txBox="1"/>
          <p:nvPr/>
        </p:nvSpPr>
        <p:spPr>
          <a:xfrm>
            <a:off x="978195" y="1605516"/>
            <a:ext cx="10185991" cy="369332"/>
          </a:xfrm>
          <a:prstGeom prst="rect">
            <a:avLst/>
          </a:prstGeom>
          <a:noFill/>
        </p:spPr>
        <p:txBody>
          <a:bodyPr wrap="square" rtlCol="0">
            <a:spAutoFit/>
          </a:bodyPr>
          <a:lstStyle/>
          <a:p>
            <a:r>
              <a:rPr lang="zh-CN" altLang="zh-CN" dirty="0"/>
              <a:t>在当前项目中添加对前面已经开发好的</a:t>
            </a:r>
            <a:r>
              <a:rPr lang="en-US" altLang="zh-CN" dirty="0"/>
              <a:t>DLL</a:t>
            </a:r>
            <a:r>
              <a:rPr lang="zh-CN" altLang="zh-CN" dirty="0"/>
              <a:t>库</a:t>
            </a:r>
            <a:r>
              <a:rPr lang="en-US" altLang="zh-CN" dirty="0"/>
              <a:t>Student.dll</a:t>
            </a:r>
            <a:r>
              <a:rPr lang="zh-CN" altLang="zh-CN" dirty="0"/>
              <a:t>和</a:t>
            </a:r>
            <a:r>
              <a:rPr lang="en-US" altLang="zh-CN" dirty="0"/>
              <a:t>DataLoad.dll</a:t>
            </a:r>
            <a:r>
              <a:rPr lang="zh-CN" altLang="zh-CN" dirty="0"/>
              <a:t>的引用，如图</a:t>
            </a:r>
            <a:r>
              <a:rPr lang="en-US" altLang="zh-CN" dirty="0"/>
              <a:t>10.15</a:t>
            </a:r>
            <a:r>
              <a:rPr lang="zh-CN" altLang="zh-CN" dirty="0"/>
              <a:t>所示</a:t>
            </a:r>
            <a:r>
              <a:rPr lang="zh-CN" altLang="zh-CN" dirty="0" smtClean="0"/>
              <a:t>。</a:t>
            </a:r>
            <a:endParaRPr lang="zh-CN" altLang="zh-CN" dirty="0"/>
          </a:p>
        </p:txBody>
      </p:sp>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373" y="2116950"/>
            <a:ext cx="2231139" cy="349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356506" y="5401311"/>
            <a:ext cx="2531462" cy="369332"/>
          </a:xfrm>
          <a:prstGeom prst="rect">
            <a:avLst/>
          </a:prstGeom>
        </p:spPr>
        <p:txBody>
          <a:bodyPr wrap="none">
            <a:spAutoFit/>
          </a:bodyPr>
          <a:lstStyle/>
          <a:p>
            <a:r>
              <a:rPr lang="zh-CN" altLang="zh-CN" dirty="0">
                <a:hlinkClick r:id="rId3" action="ppaction://hlinkfile"/>
              </a:rPr>
              <a:t>主程序</a:t>
            </a:r>
            <a:r>
              <a:rPr lang="en-US" altLang="zh-CN" dirty="0">
                <a:hlinkClick r:id="rId3" action="ppaction://hlinkfile"/>
              </a:rPr>
              <a:t>Form1.cs</a:t>
            </a:r>
            <a:r>
              <a:rPr lang="zh-CN" altLang="zh-CN" dirty="0" smtClean="0">
                <a:hlinkClick r:id="rId3" action="ppaction://hlinkfile"/>
              </a:rPr>
              <a:t>代码</a:t>
            </a:r>
            <a:r>
              <a:rPr lang="zh-CN" altLang="en-US" dirty="0" smtClean="0">
                <a:hlinkClick r:id="rId3" action="ppaction://hlinkfile"/>
              </a:rPr>
              <a:t>。</a:t>
            </a:r>
            <a:endParaRPr lang="zh-CN" altLang="zh-CN" dirty="0"/>
          </a:p>
        </p:txBody>
      </p:sp>
    </p:spTree>
    <p:extLst>
      <p:ext uri="{BB962C8B-B14F-4D97-AF65-F5344CB8AC3E}">
        <p14:creationId xmlns:p14="http://schemas.microsoft.com/office/powerpoint/2010/main" val="283000516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对象类设计</a:t>
            </a:r>
          </a:p>
        </p:txBody>
      </p:sp>
      <p:sp>
        <p:nvSpPr>
          <p:cNvPr id="2" name="矩形 1"/>
          <p:cNvSpPr/>
          <p:nvPr/>
        </p:nvSpPr>
        <p:spPr>
          <a:xfrm>
            <a:off x="1187302" y="1095453"/>
            <a:ext cx="9753600" cy="1200329"/>
          </a:xfrm>
          <a:prstGeom prst="rect">
            <a:avLst/>
          </a:prstGeom>
        </p:spPr>
        <p:txBody>
          <a:bodyPr wrap="square">
            <a:spAutoFit/>
          </a:bodyPr>
          <a:lstStyle/>
          <a:p>
            <a:pPr indent="446088" latinLnBrk="1"/>
            <a:r>
              <a:rPr lang="zh-CN" altLang="zh-CN" dirty="0"/>
              <a:t>【例</a:t>
            </a:r>
            <a:r>
              <a:rPr lang="en-US" altLang="zh-CN" b="1" dirty="0"/>
              <a:t>10.1</a:t>
            </a:r>
            <a:r>
              <a:rPr lang="zh-CN" altLang="zh-CN" dirty="0"/>
              <a:t>】 开发一个学生信息检索及成绩录入的程序，后台使用</a:t>
            </a:r>
            <a:r>
              <a:rPr lang="en-US" altLang="zh-CN" dirty="0"/>
              <a:t>MySQL</a:t>
            </a:r>
            <a:r>
              <a:rPr lang="zh-CN" altLang="zh-CN" dirty="0"/>
              <a:t>数据库存储学生、课程及成绩数据。要求：将各功能模块封装成类，在主程序中生成并调用类的对象来实现所需操作。</a:t>
            </a:r>
          </a:p>
          <a:p>
            <a:pPr indent="446088"/>
            <a:r>
              <a:rPr lang="zh-CN" altLang="zh-CN" dirty="0"/>
              <a:t>本例中的类及其相互关系，设计如图</a:t>
            </a:r>
            <a:r>
              <a:rPr lang="en-US" altLang="zh-CN" dirty="0"/>
              <a:t>10.1</a:t>
            </a:r>
            <a:r>
              <a:rPr lang="zh-CN" altLang="zh-CN" dirty="0"/>
              <a:t>所示。</a:t>
            </a:r>
          </a:p>
        </p:txBody>
      </p:sp>
      <p:pic>
        <p:nvPicPr>
          <p:cNvPr id="1026" name="Picture 2" descr="10t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1505" y="2295782"/>
            <a:ext cx="5872495" cy="384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0002199"/>
      </p:ext>
    </p:extLst>
  </p:cSld>
  <p:clrMapOvr>
    <a:masterClrMapping/>
  </p:clrMapOvr>
  <mc:AlternateContent xmlns:mc="http://schemas.openxmlformats.org/markup-compatibility/2006" xmlns:p14="http://schemas.microsoft.com/office/powerpoint/2010/main">
    <mc:Choice Requires="p14">
      <p:transition spd="slow" p14:dur="3000" advClick="0" advTm="0">
        <p14:shre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ppt_y</p:attrName>
                                        </p:attrNameLst>
                                      </p:cBhvr>
                                      <p:tavLst>
                                        <p:tav tm="0">
                                          <p:val>
                                            <p:strVal val="#ppt_y+#ppt_h*1.125000"/>
                                          </p:val>
                                        </p:tav>
                                        <p:tav tm="100000">
                                          <p:val>
                                            <p:strVal val="#ppt_y"/>
                                          </p:val>
                                        </p:tav>
                                      </p:tavLst>
                                    </p:anim>
                                    <p:animEffect transition="in" filter="wipe(up)">
                                      <p:cBhvr>
                                        <p:cTn id="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对象类设计</a:t>
            </a:r>
          </a:p>
        </p:txBody>
      </p:sp>
      <p:sp>
        <p:nvSpPr>
          <p:cNvPr id="4" name="TextBox 3"/>
          <p:cNvSpPr txBox="1"/>
          <p:nvPr/>
        </p:nvSpPr>
        <p:spPr>
          <a:xfrm>
            <a:off x="1073888" y="1382233"/>
            <a:ext cx="10111563" cy="1200329"/>
          </a:xfrm>
          <a:prstGeom prst="rect">
            <a:avLst/>
          </a:prstGeom>
          <a:noFill/>
        </p:spPr>
        <p:txBody>
          <a:bodyPr wrap="square" rtlCol="0">
            <a:spAutoFit/>
          </a:bodyPr>
          <a:lstStyle/>
          <a:p>
            <a:pPr indent="446088"/>
            <a:r>
              <a:rPr lang="zh-CN" altLang="zh-CN" dirty="0"/>
              <a:t>本例使用【例</a:t>
            </a:r>
            <a:r>
              <a:rPr lang="en-US" altLang="zh-CN" b="1" dirty="0"/>
              <a:t>9.4</a:t>
            </a:r>
            <a:r>
              <a:rPr lang="zh-CN" altLang="zh-CN" dirty="0"/>
              <a:t>】已经建立的</a:t>
            </a:r>
            <a:r>
              <a:rPr lang="en-US" altLang="zh-CN" dirty="0"/>
              <a:t>MySQL</a:t>
            </a:r>
            <a:r>
              <a:rPr lang="zh-CN" altLang="zh-CN" dirty="0"/>
              <a:t>数据库及其中的表数据。创建并实现类的步骤如下。</a:t>
            </a:r>
          </a:p>
          <a:p>
            <a:pPr indent="446088" latinLnBrk="1"/>
            <a:r>
              <a:rPr lang="zh-CN" altLang="zh-CN" dirty="0"/>
              <a:t>（</a:t>
            </a:r>
            <a:r>
              <a:rPr lang="en-US" altLang="zh-CN" dirty="0"/>
              <a:t>1</a:t>
            </a:r>
            <a:r>
              <a:rPr lang="zh-CN" altLang="zh-CN" dirty="0"/>
              <a:t>）新建</a:t>
            </a:r>
            <a:r>
              <a:rPr lang="en-US" altLang="zh-CN" dirty="0" err="1"/>
              <a:t>WinForm</a:t>
            </a:r>
            <a:r>
              <a:rPr lang="zh-CN" altLang="zh-CN" dirty="0"/>
              <a:t>项目，项目名为</a:t>
            </a:r>
            <a:r>
              <a:rPr lang="en-US" altLang="zh-CN" dirty="0"/>
              <a:t>Ex10_1</a:t>
            </a:r>
            <a:r>
              <a:rPr lang="zh-CN" altLang="zh-CN" dirty="0"/>
              <a:t>，在“解决方案资源管理器”中右击项目名，选择【添加】→【类】，弹出如图</a:t>
            </a:r>
            <a:r>
              <a:rPr lang="en-US" altLang="zh-CN" dirty="0"/>
              <a:t>10.2</a:t>
            </a:r>
            <a:r>
              <a:rPr lang="zh-CN" altLang="zh-CN" dirty="0"/>
              <a:t>所示的【添加新项】对话框，选中“类”模板，在下方“名称”栏填写类的源文件名为“</a:t>
            </a:r>
            <a:r>
              <a:rPr lang="en-US" altLang="zh-CN" dirty="0" err="1"/>
              <a:t>DataLoad.cs</a:t>
            </a:r>
            <a:r>
              <a:rPr lang="zh-CN" altLang="zh-CN" dirty="0"/>
              <a:t>”</a:t>
            </a:r>
            <a:r>
              <a:rPr lang="zh-CN" altLang="zh-CN" dirty="0" smtClean="0"/>
              <a:t>。</a:t>
            </a:r>
            <a:endParaRPr lang="zh-CN" altLang="zh-CN" dirty="0"/>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264" y="2582562"/>
            <a:ext cx="4929298" cy="340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164273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对象类设计</a:t>
            </a:r>
          </a:p>
        </p:txBody>
      </p:sp>
      <p:sp>
        <p:nvSpPr>
          <p:cNvPr id="2" name="TextBox 1"/>
          <p:cNvSpPr txBox="1"/>
          <p:nvPr/>
        </p:nvSpPr>
        <p:spPr>
          <a:xfrm>
            <a:off x="1148316" y="1392865"/>
            <a:ext cx="9803219" cy="923330"/>
          </a:xfrm>
          <a:prstGeom prst="rect">
            <a:avLst/>
          </a:prstGeom>
          <a:noFill/>
        </p:spPr>
        <p:txBody>
          <a:bodyPr wrap="square" rtlCol="0">
            <a:spAutoFit/>
          </a:bodyPr>
          <a:lstStyle/>
          <a:p>
            <a:pPr indent="446088"/>
            <a:r>
              <a:rPr lang="zh-CN" altLang="zh-CN" dirty="0"/>
              <a:t>（</a:t>
            </a:r>
            <a:r>
              <a:rPr lang="en-US" altLang="zh-CN" dirty="0"/>
              <a:t>2</a:t>
            </a:r>
            <a:r>
              <a:rPr lang="zh-CN" altLang="zh-CN" dirty="0"/>
              <a:t>）给项目工程中添加</a:t>
            </a:r>
            <a:r>
              <a:rPr lang="en-US" altLang="zh-CN" dirty="0"/>
              <a:t>MySQL</a:t>
            </a:r>
            <a:r>
              <a:rPr lang="zh-CN" altLang="zh-CN" dirty="0"/>
              <a:t>驱动库的引用（操作见</a:t>
            </a:r>
            <a:r>
              <a:rPr lang="en-US" altLang="zh-CN" dirty="0"/>
              <a:t>9.6.1</a:t>
            </a:r>
            <a:r>
              <a:rPr lang="zh-CN" altLang="zh-CN" dirty="0"/>
              <a:t>节），然后编写</a:t>
            </a:r>
            <a:r>
              <a:rPr lang="en-US" altLang="zh-CN" dirty="0" err="1"/>
              <a:t>DataLoad</a:t>
            </a:r>
            <a:r>
              <a:rPr lang="zh-CN" altLang="zh-CN" dirty="0"/>
              <a:t>类，</a:t>
            </a:r>
            <a:r>
              <a:rPr lang="zh-CN" altLang="zh-CN" dirty="0">
                <a:hlinkClick r:id="rId3" action="ppaction://hlinkfile"/>
              </a:rPr>
              <a:t>源文件</a:t>
            </a:r>
            <a:r>
              <a:rPr lang="en-US" altLang="zh-CN" dirty="0" err="1">
                <a:hlinkClick r:id="rId3" action="ppaction://hlinkfile"/>
              </a:rPr>
              <a:t>DataLoad.cs</a:t>
            </a:r>
            <a:r>
              <a:rPr lang="zh-CN" altLang="zh-CN" dirty="0" smtClean="0">
                <a:hlinkClick r:id="rId3" action="ppaction://hlinkfile"/>
              </a:rPr>
              <a:t>代码</a:t>
            </a:r>
            <a:r>
              <a:rPr lang="zh-CN" altLang="en-US" dirty="0" smtClean="0">
                <a:hlinkClick r:id="rId3" action="ppaction://hlinkfile"/>
              </a:rPr>
              <a:t>。</a:t>
            </a:r>
            <a:endParaRPr lang="en-US" altLang="zh-CN" dirty="0" smtClean="0"/>
          </a:p>
          <a:p>
            <a:pPr indent="446088"/>
            <a:r>
              <a:rPr lang="zh-CN" altLang="zh-CN" dirty="0"/>
              <a:t>（</a:t>
            </a:r>
            <a:r>
              <a:rPr lang="en-US" altLang="zh-CN" dirty="0"/>
              <a:t>3</a:t>
            </a:r>
            <a:r>
              <a:rPr lang="zh-CN" altLang="zh-CN" dirty="0"/>
              <a:t>）给项目中添加</a:t>
            </a:r>
            <a:r>
              <a:rPr lang="en-US" altLang="zh-CN" dirty="0"/>
              <a:t>Student</a:t>
            </a:r>
            <a:r>
              <a:rPr lang="zh-CN" altLang="zh-CN" dirty="0"/>
              <a:t>类，</a:t>
            </a:r>
            <a:r>
              <a:rPr lang="zh-CN" altLang="zh-CN" dirty="0">
                <a:hlinkClick r:id="rId4" action="ppaction://hlinkfile"/>
              </a:rPr>
              <a:t>编写源文件</a:t>
            </a:r>
            <a:r>
              <a:rPr lang="en-US" altLang="zh-CN" dirty="0" err="1">
                <a:hlinkClick r:id="rId4" action="ppaction://hlinkfile"/>
              </a:rPr>
              <a:t>Student.cs</a:t>
            </a:r>
            <a:r>
              <a:rPr lang="zh-CN" altLang="zh-CN" dirty="0">
                <a:hlinkClick r:id="rId4" action="ppaction://hlinkfile"/>
              </a:rPr>
              <a:t>，</a:t>
            </a:r>
            <a:r>
              <a:rPr lang="zh-CN" altLang="zh-CN" dirty="0" smtClean="0">
                <a:hlinkClick r:id="rId4" action="ppaction://hlinkfile"/>
              </a:rPr>
              <a:t>代码</a:t>
            </a:r>
            <a:r>
              <a:rPr lang="zh-CN" altLang="en-US" dirty="0" smtClean="0">
                <a:hlinkClick r:id="rId4" action="ppaction://hlinkfile"/>
              </a:rPr>
              <a:t>。</a:t>
            </a:r>
            <a:endParaRPr lang="en-US" altLang="zh-CN" dirty="0" smtClean="0"/>
          </a:p>
        </p:txBody>
      </p:sp>
      <p:sp>
        <p:nvSpPr>
          <p:cNvPr id="3" name="TextBox 2"/>
          <p:cNvSpPr txBox="1"/>
          <p:nvPr/>
        </p:nvSpPr>
        <p:spPr>
          <a:xfrm>
            <a:off x="1233377" y="2326828"/>
            <a:ext cx="5358809" cy="1285032"/>
          </a:xfrm>
          <a:prstGeom prst="rect">
            <a:avLst/>
          </a:prstGeom>
          <a:noFill/>
        </p:spPr>
        <p:txBody>
          <a:bodyPr wrap="square" rtlCol="0">
            <a:spAutoFit/>
          </a:bodyPr>
          <a:lstStyle/>
          <a:p>
            <a:pPr indent="446088">
              <a:lnSpc>
                <a:spcPct val="150000"/>
              </a:lnSpc>
            </a:pPr>
            <a:r>
              <a:rPr lang="zh-CN" altLang="zh-CN" dirty="0"/>
              <a:t>这样就完成了本例的对象类设计，选择主菜单【视图】→【类视图】，可打开项目的类视图查看各个类之间的调用关系，如图</a:t>
            </a:r>
            <a:r>
              <a:rPr lang="en-US" altLang="zh-CN" dirty="0"/>
              <a:t>10.3</a:t>
            </a:r>
            <a:r>
              <a:rPr lang="zh-CN" altLang="zh-CN" dirty="0"/>
              <a:t>所示。</a:t>
            </a:r>
            <a:endParaRPr lang="zh-CN" altLang="en-US" dirty="0"/>
          </a:p>
        </p:txBody>
      </p:sp>
      <p:pic>
        <p:nvPicPr>
          <p:cNvPr id="3074" name="图片 1"/>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7227278" y="2440950"/>
            <a:ext cx="2799224" cy="183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44247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p:tgtEl>
                                          <p:spTgt spid="64"/>
                                        </p:tgtEl>
                                        <p:attrNameLst>
                                          <p:attrName>ppt_y</p:attrName>
                                        </p:attrNameLst>
                                      </p:cBhvr>
                                      <p:tavLst>
                                        <p:tav tm="0">
                                          <p:val>
                                            <p:strVal val="#ppt_y+#ppt_h*1.125000"/>
                                          </p:val>
                                        </p:tav>
                                        <p:tav tm="100000">
                                          <p:val>
                                            <p:strVal val="#ppt_y"/>
                                          </p:val>
                                        </p:tav>
                                      </p:tavLst>
                                    </p:anim>
                                    <p:animEffect transition="in" filter="wipe(up)">
                                      <p:cBhvr>
                                        <p:cTn id="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02</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671783" y="3397965"/>
            <a:ext cx="3015537" cy="482919"/>
          </a:xfrm>
          <a:prstGeom prst="rect">
            <a:avLst/>
          </a:prstGeom>
        </p:spPr>
        <p:txBody>
          <a:bodyPr wrap="square" lIns="144000" tIns="0" rIns="144000" bIns="0">
            <a:noAutofit/>
          </a:bodyPr>
          <a:lstStyle/>
          <a:p>
            <a:r>
              <a:rPr lang="zh-CN" altLang="zh-CN" sz="2800" b="1" dirty="0"/>
              <a:t>界面主程序设计</a:t>
            </a:r>
          </a:p>
        </p:txBody>
      </p:sp>
    </p:spTree>
    <p:extLst>
      <p:ext uri="{BB962C8B-B14F-4D97-AF65-F5344CB8AC3E}">
        <p14:creationId xmlns:p14="http://schemas.microsoft.com/office/powerpoint/2010/main" val="407354492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界面主程序设计</a:t>
            </a:r>
          </a:p>
        </p:txBody>
      </p:sp>
      <p:sp>
        <p:nvSpPr>
          <p:cNvPr id="2" name="TextBox 1"/>
          <p:cNvSpPr txBox="1"/>
          <p:nvPr/>
        </p:nvSpPr>
        <p:spPr>
          <a:xfrm>
            <a:off x="1201479" y="1520456"/>
            <a:ext cx="9707526" cy="1477328"/>
          </a:xfrm>
          <a:prstGeom prst="rect">
            <a:avLst/>
          </a:prstGeom>
          <a:noFill/>
        </p:spPr>
        <p:txBody>
          <a:bodyPr wrap="square" rtlCol="0">
            <a:spAutoFit/>
          </a:bodyPr>
          <a:lstStyle/>
          <a:p>
            <a:pPr indent="446088"/>
            <a:r>
              <a:rPr lang="zh-CN" altLang="zh-CN" dirty="0"/>
              <a:t>在</a:t>
            </a:r>
            <a:r>
              <a:rPr lang="en-US" altLang="zh-CN" dirty="0"/>
              <a:t>Form1</a:t>
            </a:r>
            <a:r>
              <a:rPr lang="zh-CN" altLang="zh-CN" dirty="0"/>
              <a:t>的设计视图中将窗体调整到适当的大小并将</a:t>
            </a:r>
            <a:r>
              <a:rPr lang="en-US" altLang="zh-CN" dirty="0"/>
              <a:t>Text</a:t>
            </a:r>
            <a:r>
              <a:rPr lang="zh-CN" altLang="zh-CN" dirty="0"/>
              <a:t>属性设为“学生类对象操作数据库”。从工具箱中拖曳</a:t>
            </a:r>
            <a:r>
              <a:rPr lang="en-US" altLang="zh-CN" dirty="0"/>
              <a:t>2</a:t>
            </a:r>
            <a:r>
              <a:rPr lang="zh-CN" altLang="zh-CN" dirty="0"/>
              <a:t>个</a:t>
            </a:r>
            <a:r>
              <a:rPr lang="en-US" altLang="zh-CN" dirty="0" err="1"/>
              <a:t>ComboBox</a:t>
            </a:r>
            <a:r>
              <a:rPr lang="zh-CN" altLang="zh-CN" dirty="0"/>
              <a:t>、</a:t>
            </a:r>
            <a:r>
              <a:rPr lang="en-US" altLang="zh-CN" dirty="0"/>
              <a:t>2</a:t>
            </a:r>
            <a:r>
              <a:rPr lang="zh-CN" altLang="zh-CN" dirty="0"/>
              <a:t>个</a:t>
            </a:r>
            <a:r>
              <a:rPr lang="en-US" altLang="zh-CN" dirty="0" err="1"/>
              <a:t>RadioButton</a:t>
            </a:r>
            <a:r>
              <a:rPr lang="zh-CN" altLang="zh-CN" dirty="0"/>
              <a:t>、</a:t>
            </a:r>
            <a:r>
              <a:rPr lang="en-US" altLang="zh-CN" dirty="0"/>
              <a:t>5</a:t>
            </a:r>
            <a:r>
              <a:rPr lang="zh-CN" altLang="zh-CN" dirty="0"/>
              <a:t>个</a:t>
            </a:r>
            <a:r>
              <a:rPr lang="en-US" altLang="zh-CN" dirty="0" err="1"/>
              <a:t>TextBox</a:t>
            </a:r>
            <a:r>
              <a:rPr lang="zh-CN" altLang="zh-CN" dirty="0"/>
              <a:t>、</a:t>
            </a:r>
            <a:r>
              <a:rPr lang="en-US" altLang="zh-CN" dirty="0"/>
              <a:t>1</a:t>
            </a:r>
            <a:r>
              <a:rPr lang="zh-CN" altLang="zh-CN" dirty="0"/>
              <a:t>个</a:t>
            </a:r>
            <a:r>
              <a:rPr lang="en-US" altLang="zh-CN" dirty="0" err="1"/>
              <a:t>RichTextBox</a:t>
            </a:r>
            <a:r>
              <a:rPr lang="zh-CN" altLang="zh-CN" dirty="0"/>
              <a:t>、</a:t>
            </a:r>
            <a:r>
              <a:rPr lang="en-US" altLang="zh-CN" dirty="0"/>
              <a:t>1</a:t>
            </a:r>
            <a:r>
              <a:rPr lang="zh-CN" altLang="zh-CN" dirty="0"/>
              <a:t>个</a:t>
            </a:r>
            <a:r>
              <a:rPr lang="en-US" altLang="zh-CN" dirty="0" err="1"/>
              <a:t>DataGridView</a:t>
            </a:r>
            <a:r>
              <a:rPr lang="zh-CN" altLang="zh-CN" dirty="0"/>
              <a:t>、</a:t>
            </a:r>
            <a:r>
              <a:rPr lang="en-US" altLang="zh-CN" dirty="0"/>
              <a:t>2</a:t>
            </a:r>
            <a:r>
              <a:rPr lang="zh-CN" altLang="zh-CN" dirty="0"/>
              <a:t>个</a:t>
            </a:r>
            <a:r>
              <a:rPr lang="en-US" altLang="zh-CN" dirty="0"/>
              <a:t>Button</a:t>
            </a:r>
            <a:r>
              <a:rPr lang="zh-CN" altLang="zh-CN" dirty="0"/>
              <a:t>、</a:t>
            </a:r>
            <a:r>
              <a:rPr lang="en-US" altLang="zh-CN" dirty="0"/>
              <a:t>1</a:t>
            </a:r>
            <a:r>
              <a:rPr lang="zh-CN" altLang="zh-CN" dirty="0"/>
              <a:t>个</a:t>
            </a:r>
            <a:r>
              <a:rPr lang="en-US" altLang="zh-CN" dirty="0" err="1"/>
              <a:t>GroupBox</a:t>
            </a:r>
            <a:r>
              <a:rPr lang="zh-CN" altLang="zh-CN" dirty="0"/>
              <a:t>和</a:t>
            </a:r>
            <a:r>
              <a:rPr lang="en-US" altLang="zh-CN" dirty="0"/>
              <a:t>9</a:t>
            </a:r>
            <a:r>
              <a:rPr lang="zh-CN" altLang="zh-CN" dirty="0"/>
              <a:t>个</a:t>
            </a:r>
            <a:r>
              <a:rPr lang="en-US" altLang="zh-CN" dirty="0"/>
              <a:t>Label</a:t>
            </a:r>
            <a:r>
              <a:rPr lang="zh-CN" altLang="zh-CN" dirty="0"/>
              <a:t>控件到此窗体中，属性</a:t>
            </a:r>
            <a:r>
              <a:rPr lang="zh-CN" altLang="zh-CN" dirty="0">
                <a:hlinkClick r:id="rId3" action="ppaction://hlinkfile"/>
              </a:rPr>
              <a:t>的设置如表</a:t>
            </a:r>
            <a:r>
              <a:rPr lang="en-US" altLang="zh-CN" dirty="0">
                <a:hlinkClick r:id="rId3" action="ppaction://hlinkfile"/>
              </a:rPr>
              <a:t>10.1</a:t>
            </a:r>
            <a:r>
              <a:rPr lang="zh-CN" altLang="zh-CN" dirty="0">
                <a:hlinkClick r:id="rId3" action="ppaction://hlinkfile"/>
              </a:rPr>
              <a:t>所示</a:t>
            </a:r>
            <a:r>
              <a:rPr lang="zh-CN" altLang="zh-CN" dirty="0" smtClean="0">
                <a:hlinkClick r:id="rId3" action="ppaction://hlinkfile"/>
              </a:rPr>
              <a:t>。</a:t>
            </a:r>
            <a:endParaRPr lang="en-US" altLang="zh-CN" dirty="0" smtClean="0"/>
          </a:p>
          <a:p>
            <a:pPr indent="446088"/>
            <a:r>
              <a:rPr lang="zh-CN" altLang="zh-CN" dirty="0"/>
              <a:t>设计后的界面如图</a:t>
            </a:r>
            <a:r>
              <a:rPr lang="en-US" altLang="zh-CN" dirty="0"/>
              <a:t>10.4</a:t>
            </a:r>
            <a:r>
              <a:rPr lang="zh-CN" altLang="zh-CN" dirty="0"/>
              <a:t>所示</a:t>
            </a:r>
            <a:r>
              <a:rPr lang="zh-CN" altLang="zh-CN" dirty="0" smtClean="0"/>
              <a:t>。</a:t>
            </a:r>
            <a:endParaRPr lang="zh-CN" altLang="zh-CN" dirty="0"/>
          </a:p>
        </p:txBody>
      </p:sp>
      <p:pic>
        <p:nvPicPr>
          <p:cNvPr id="409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5771" y="2997784"/>
            <a:ext cx="3480871" cy="310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6055242" y="2813118"/>
            <a:ext cx="4378122" cy="369332"/>
          </a:xfrm>
          <a:prstGeom prst="rect">
            <a:avLst/>
          </a:prstGeom>
        </p:spPr>
        <p:txBody>
          <a:bodyPr wrap="none">
            <a:spAutoFit/>
          </a:bodyPr>
          <a:lstStyle/>
          <a:p>
            <a:r>
              <a:rPr lang="zh-CN" altLang="zh-CN" dirty="0"/>
              <a:t>打开</a:t>
            </a:r>
            <a:r>
              <a:rPr lang="en-US" altLang="zh-CN" dirty="0">
                <a:hlinkClick r:id="rId5" action="ppaction://hlinkfile"/>
              </a:rPr>
              <a:t>Form1.cs</a:t>
            </a:r>
            <a:r>
              <a:rPr lang="zh-CN" altLang="zh-CN" dirty="0">
                <a:hlinkClick r:id="rId5" action="ppaction://hlinkfile"/>
              </a:rPr>
              <a:t>源文件，编写主程序</a:t>
            </a:r>
            <a:r>
              <a:rPr lang="zh-CN" altLang="zh-CN" dirty="0" smtClean="0">
                <a:hlinkClick r:id="rId5" action="ppaction://hlinkfile"/>
              </a:rPr>
              <a:t>代码</a:t>
            </a:r>
            <a:r>
              <a:rPr lang="zh-CN" altLang="en-US" dirty="0" smtClean="0">
                <a:hlinkClick r:id="rId5" action="ppaction://hlinkfile"/>
              </a:rPr>
              <a:t>。</a:t>
            </a:r>
            <a:endParaRPr lang="zh-CN" altLang="zh-CN" dirty="0"/>
          </a:p>
        </p:txBody>
      </p:sp>
    </p:spTree>
    <p:extLst>
      <p:ext uri="{BB962C8B-B14F-4D97-AF65-F5344CB8AC3E}">
        <p14:creationId xmlns:p14="http://schemas.microsoft.com/office/powerpoint/2010/main" val="2971320025"/>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xmlns="" id="{9F391492-E0AC-4944-87D9-72943A7E9B7E}"/>
              </a:ext>
            </a:extLst>
          </p:cNvPr>
          <p:cNvSpPr/>
          <p:nvPr/>
        </p:nvSpPr>
        <p:spPr>
          <a:xfrm>
            <a:off x="0" y="1"/>
            <a:ext cx="12192000" cy="3231397"/>
          </a:xfrm>
          <a:prstGeom prst="rect">
            <a:avLst/>
          </a:prstGeom>
          <a:blipFill>
            <a:blip r:embed="rId3"/>
            <a:srcRect/>
            <a:stretch>
              <a:fillRect t="-38429" b="-38429"/>
            </a:stretch>
          </a:blipFill>
          <a:ln w="12700" cap="flat" cmpd="sng" algn="ctr">
            <a:solidFill>
              <a:srgbClr val="D1DADD"/>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Freeform: Shape 4">
            <a:extLst>
              <a:ext uri="{FF2B5EF4-FFF2-40B4-BE49-F238E27FC236}">
                <a16:creationId xmlns:a16="http://schemas.microsoft.com/office/drawing/2014/main" xmlns="" id="{7A11A43D-FD0F-471C-81FA-E346BD3322A4}"/>
              </a:ext>
            </a:extLst>
          </p:cNvPr>
          <p:cNvSpPr/>
          <p:nvPr/>
        </p:nvSpPr>
        <p:spPr bwMode="auto">
          <a:xfrm>
            <a:off x="0" y="903767"/>
            <a:ext cx="12192000" cy="5954233"/>
          </a:xfrm>
          <a:custGeom>
            <a:avLst/>
            <a:gdLst>
              <a:gd name="connsiteX0" fmla="*/ 12177144 w 12192000"/>
              <a:gd name="connsiteY0" fmla="*/ 0 h 5301208"/>
              <a:gd name="connsiteX1" fmla="*/ 12192000 w 12192000"/>
              <a:gd name="connsiteY1" fmla="*/ 0 h 5301208"/>
              <a:gd name="connsiteX2" fmla="*/ 12192000 w 12192000"/>
              <a:gd name="connsiteY2" fmla="*/ 5301208 h 5301208"/>
              <a:gd name="connsiteX3" fmla="*/ 0 w 12192000"/>
              <a:gd name="connsiteY3" fmla="*/ 5301208 h 5301208"/>
              <a:gd name="connsiteX4" fmla="*/ 0 w 12192000"/>
              <a:gd name="connsiteY4" fmla="*/ 4518 h 5301208"/>
              <a:gd name="connsiteX5" fmla="*/ 6081332 w 12192000"/>
              <a:gd name="connsiteY5" fmla="*/ 1901944 h 530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301208">
                <a:moveTo>
                  <a:pt x="12177144" y="0"/>
                </a:moveTo>
                <a:lnTo>
                  <a:pt x="12192000" y="0"/>
                </a:lnTo>
                <a:lnTo>
                  <a:pt x="12192000" y="5301208"/>
                </a:lnTo>
                <a:lnTo>
                  <a:pt x="0" y="5301208"/>
                </a:lnTo>
                <a:lnTo>
                  <a:pt x="0" y="4518"/>
                </a:lnTo>
                <a:lnTo>
                  <a:pt x="6081332" y="1901944"/>
                </a:lnTo>
                <a:close/>
              </a:path>
            </a:pathLst>
          </a:custGeom>
          <a:solidFill>
            <a:srgbClr val="EDD0D0"/>
          </a:solidFill>
          <a:ln w="19050">
            <a:noFill/>
            <a:round/>
            <a:headEnd/>
            <a:tailEnd/>
          </a:ln>
        </p:spPr>
        <p:txBody>
          <a:bodyPr anchor="ctr"/>
          <a:lstStyle/>
          <a:p>
            <a:endParaRPr lang="zh-CN" altLang="zh-CN" b="1" dirty="0"/>
          </a:p>
        </p:txBody>
      </p:sp>
      <p:sp>
        <p:nvSpPr>
          <p:cNvPr id="29" name="Rectangle: Rounded Corners 5">
            <a:extLst>
              <a:ext uri="{FF2B5EF4-FFF2-40B4-BE49-F238E27FC236}">
                <a16:creationId xmlns:a16="http://schemas.microsoft.com/office/drawing/2014/main" xmlns="" id="{F1E249F1-E579-4398-BB28-F91ACA85D95F}"/>
              </a:ext>
            </a:extLst>
          </p:cNvPr>
          <p:cNvSpPr/>
          <p:nvPr/>
        </p:nvSpPr>
        <p:spPr bwMode="auto">
          <a:xfrm>
            <a:off x="5368764" y="2404132"/>
            <a:ext cx="1476164" cy="720664"/>
          </a:xfrm>
          <a:prstGeom prst="roundRect">
            <a:avLst/>
          </a:prstGeom>
          <a:solidFill>
            <a:schemeClr val="accent1">
              <a:lumMod val="60000"/>
              <a:lumOff val="40000"/>
            </a:schemeClr>
          </a:solidFill>
          <a:ln w="19050">
            <a:solidFill>
              <a:schemeClr val="bg1"/>
            </a:solidFill>
            <a:round/>
            <a:headEnd/>
            <a:tailEnd/>
          </a:ln>
        </p:spPr>
        <p:txBody>
          <a:bodyPr rot="0" spcFirstLastPara="0" vert="horz" wrap="square" lIns="91440" tIns="45720" rIns="91440" bIns="45720" anchor="ctr" anchorCtr="1" forceAA="0" compatLnSpc="1">
            <a:prstTxWarp prst="textNoShape">
              <a:avLst/>
            </a:prstTxWarp>
            <a:noAutofit/>
          </a:bodyPr>
          <a:lstStyle/>
          <a:p>
            <a:pPr algn="ctr"/>
            <a:r>
              <a:rPr lang="en-US" altLang="zh-CN" sz="4000" b="1" dirty="0" smtClean="0">
                <a:solidFill>
                  <a:schemeClr val="bg1">
                    <a:lumMod val="100000"/>
                  </a:schemeClr>
                </a:solidFill>
              </a:rPr>
              <a:t>03</a:t>
            </a:r>
            <a:endParaRPr lang="zh-CN" altLang="en-US" sz="4000" b="1" dirty="0">
              <a:solidFill>
                <a:schemeClr val="bg1">
                  <a:lumMod val="100000"/>
                </a:schemeClr>
              </a:solidFill>
            </a:endParaRPr>
          </a:p>
        </p:txBody>
      </p:sp>
      <p:sp>
        <p:nvSpPr>
          <p:cNvPr id="65" name="Rectangle 31">
            <a:extLst>
              <a:ext uri="{FF2B5EF4-FFF2-40B4-BE49-F238E27FC236}">
                <a16:creationId xmlns:a16="http://schemas.microsoft.com/office/drawing/2014/main" xmlns="" id="{16B6C696-1217-4C60-A994-FA00551A1A02}"/>
              </a:ext>
            </a:extLst>
          </p:cNvPr>
          <p:cNvSpPr/>
          <p:nvPr/>
        </p:nvSpPr>
        <p:spPr>
          <a:xfrm>
            <a:off x="4916333" y="3397964"/>
            <a:ext cx="2771008" cy="482919"/>
          </a:xfrm>
          <a:prstGeom prst="rect">
            <a:avLst/>
          </a:prstGeom>
        </p:spPr>
        <p:txBody>
          <a:bodyPr wrap="square" lIns="144000" tIns="0" rIns="144000" bIns="0">
            <a:noAutofit/>
          </a:bodyPr>
          <a:lstStyle/>
          <a:p>
            <a:r>
              <a:rPr lang="zh-CN" altLang="zh-CN" sz="2800" b="1" dirty="0"/>
              <a:t>测试运行程序</a:t>
            </a:r>
          </a:p>
        </p:txBody>
      </p:sp>
    </p:spTree>
    <p:extLst>
      <p:ext uri="{BB962C8B-B14F-4D97-AF65-F5344CB8AC3E}">
        <p14:creationId xmlns:p14="http://schemas.microsoft.com/office/powerpoint/2010/main" val="354157814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6">
            <a:extLst>
              <a:ext uri="{FF2B5EF4-FFF2-40B4-BE49-F238E27FC236}">
                <a16:creationId xmlns:a16="http://schemas.microsoft.com/office/drawing/2014/main" xmlns="" id="{F9A266E2-5AA5-49DE-AFBA-7F70487D7D08}"/>
              </a:ext>
            </a:extLst>
          </p:cNvPr>
          <p:cNvSpPr txBox="1">
            <a:spLocks/>
          </p:cNvSpPr>
          <p:nvPr/>
        </p:nvSpPr>
        <p:spPr>
          <a:xfrm>
            <a:off x="512007" y="356627"/>
            <a:ext cx="6388523" cy="471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sz="2800" b="1" dirty="0"/>
              <a:t>测试运行程序</a:t>
            </a:r>
          </a:p>
        </p:txBody>
      </p:sp>
      <p:sp>
        <p:nvSpPr>
          <p:cNvPr id="2" name="TextBox 1"/>
          <p:cNvSpPr txBox="1"/>
          <p:nvPr/>
        </p:nvSpPr>
        <p:spPr>
          <a:xfrm>
            <a:off x="1148316" y="1626781"/>
            <a:ext cx="9813851" cy="646331"/>
          </a:xfrm>
          <a:prstGeom prst="rect">
            <a:avLst/>
          </a:prstGeom>
          <a:noFill/>
        </p:spPr>
        <p:txBody>
          <a:bodyPr wrap="square" rtlCol="0">
            <a:spAutoFit/>
          </a:bodyPr>
          <a:lstStyle/>
          <a:p>
            <a:pPr indent="446088"/>
            <a:r>
              <a:rPr lang="zh-CN" altLang="zh-CN" dirty="0"/>
              <a:t>按</a:t>
            </a:r>
            <a:r>
              <a:rPr lang="en-US" altLang="zh-CN" dirty="0"/>
              <a:t>F5</a:t>
            </a:r>
            <a:r>
              <a:rPr lang="zh-CN" altLang="zh-CN" dirty="0"/>
              <a:t>键或单击 </a:t>
            </a:r>
            <a:r>
              <a:rPr lang="en-US" altLang="zh-CN" dirty="0"/>
              <a:t> </a:t>
            </a:r>
            <a:r>
              <a:rPr lang="en-US" altLang="zh-CN" dirty="0" smtClean="0"/>
              <a:t>      </a:t>
            </a:r>
            <a:r>
              <a:rPr lang="zh-CN" altLang="zh-CN" dirty="0" smtClean="0"/>
              <a:t>按钮</a:t>
            </a:r>
            <a:r>
              <a:rPr lang="zh-CN" altLang="zh-CN" dirty="0"/>
              <a:t>运行本例程序，出现界面如图</a:t>
            </a:r>
            <a:r>
              <a:rPr lang="en-US" altLang="zh-CN" dirty="0"/>
              <a:t>10.5</a:t>
            </a:r>
            <a:r>
              <a:rPr lang="zh-CN" altLang="zh-CN" dirty="0"/>
              <a:t>所示，可以看到此时界面上的两个下拉列表中已分别预加载了数据库中已有的学生学号及课程名信息</a:t>
            </a:r>
            <a:r>
              <a:rPr lang="zh-CN" altLang="zh-CN" dirty="0" smtClean="0"/>
              <a:t>。</a:t>
            </a:r>
            <a:endParaRPr lang="zh-CN" altLang="zh-CN" dirty="0"/>
          </a:p>
        </p:txBody>
      </p:sp>
      <p:pic>
        <p:nvPicPr>
          <p:cNvPr id="5122"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4225" y="1750832"/>
            <a:ext cx="323886" cy="15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699431161"/>
              </p:ext>
            </p:extLst>
          </p:nvPr>
        </p:nvGraphicFramePr>
        <p:xfrm>
          <a:off x="4102616" y="2424223"/>
          <a:ext cx="3722947" cy="3287090"/>
        </p:xfrm>
        <a:graphic>
          <a:graphicData uri="http://schemas.openxmlformats.org/presentationml/2006/ole">
            <mc:AlternateContent xmlns:mc="http://schemas.openxmlformats.org/markup-compatibility/2006">
              <mc:Choice xmlns:v="urn:schemas-microsoft-com:vml" Requires="v">
                <p:oleObj spid="_x0000_s5129" name="Visio" r:id="rId5" imgW="5275426" imgH="4667760" progId="Visio.Drawing.11">
                  <p:embed/>
                </p:oleObj>
              </mc:Choice>
              <mc:Fallback>
                <p:oleObj name="Visio" r:id="rId5" imgW="5275426" imgH="4667760"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2616" y="2424223"/>
                        <a:ext cx="3722947" cy="3287090"/>
                      </a:xfrm>
                      <a:prstGeom prst="rect">
                        <a:avLst/>
                      </a:prstGeom>
                      <a:noFill/>
                    </p:spPr>
                  </p:pic>
                </p:oleObj>
              </mc:Fallback>
            </mc:AlternateContent>
          </a:graphicData>
        </a:graphic>
      </p:graphicFrame>
    </p:spTree>
    <p:extLst>
      <p:ext uri="{BB962C8B-B14F-4D97-AF65-F5344CB8AC3E}">
        <p14:creationId xmlns:p14="http://schemas.microsoft.com/office/powerpoint/2010/main" val="3785676268"/>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iterate type="lt">
                                    <p:tmPct val="10000"/>
                                  </p:iterate>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p:tgtEl>
                                          <p:spTgt spid="60"/>
                                        </p:tgtEl>
                                        <p:attrNameLst>
                                          <p:attrName>ppt_y</p:attrName>
                                        </p:attrNameLst>
                                      </p:cBhvr>
                                      <p:tavLst>
                                        <p:tav tm="0">
                                          <p:val>
                                            <p:strVal val="#ppt_y+#ppt_h*1.125000"/>
                                          </p:val>
                                        </p:tav>
                                        <p:tav tm="100000">
                                          <p:val>
                                            <p:strVal val="#ppt_y"/>
                                          </p:val>
                                        </p:tav>
                                      </p:tavLst>
                                    </p:anim>
                                    <p:animEffect transition="in" filter="wipe(up)">
                                      <p:cBhvr>
                                        <p:cTn id="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AD49515-C54E-40A8-934E-0FE6E8DEECDE"/>
  <p:tag name="ISPRING_SCORM_RATE_SLIDES" val="1"/>
  <p:tag name="ISPRINGONLINEFOLDERID" val="0"/>
  <p:tag name="ISPRINGONLINEFOLDERPATH" val="内容列表"/>
  <p:tag name="ISPRINGCLOUDFOLDERID" val="0"/>
  <p:tag name="ISPRINGCLOUDFOLDERPATH" val="资源库"/>
  <p:tag name="ISPRING_PLAYERS_CUSTOMIZATION" val="UEsDBBQAAgAIADmNqk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japK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DmNqkqJxK+4sgIAAFUKAAAhAAAAdW5pdmVyc2FsL2ZsYXNoX3NraW5fc2V0dGluZ3MueG1slVZtb9sgEP6+XxFl3+vuNZ1EI7VpJlXq1mqt+h3bFxsFgwU4Xf79OMAxTuzGy6lSeO55uOO4IyV6y8Tyw2xGMsmlegZjmCg0Ii02Y/n1PG2MkeIik8KAMBdCqory+fLjT/chiWOeU8kdqKmaDc2gC7NwnymSEOPbAm1MkMmqpmL/IAt5kdJsWyjZiPxsauW+BsWZ2Frm5Y/Faj0agDNt7g1UvZzWV2jTJLUCrQFT+r5GO6viNAXeRrp0n4maLtT7pz+S7ZhmxsluPqGNyWpaQL/IVzdo43xhd+/fygLtfYGBv8ZSv3xGG6VyugfV3/zuK9qoQtZN/T89UitZYEH7mvcv8aDhkuZ2/DCrS7SzAjwQBjp7C6E87qx3ESl8jeee4LgqyZ+wrkcPAl56ymG5oVwDSdqld+pSvj02xg7IgRBDHenJZv1EGw1Lo5rA6rCO9wfemMgjUgA6xqvkTQUrn3BE7OMdf7W6dW9FnN8BixJUsAtglGEHdszftq4nzAjsmM+c5fAo+P6EfuzxmvaOb2m4zaj8XturvvWCoHbZ1qtdtV6M9ICTq6PQAWg5lcxhqTGdF1YB3hpJHOZTSk5yIoLuWEENk+IX8tK9O4wmyZEjtNpwYxHDDIehfnM52lc6vi+3ntCO/lehO5xfz4x9xK/n1BialZX9VdLzWdDZKbGFmSfDCnwmLR3UvdjISONij4kqqragXqTkU8MIaUBP3V760RqjkySqAUmGq0zCJkPlF02VglrbW2PQtk0f87ySFSW3f+aVwRvkfcGI0ytNabcTlB26MgJCCwBVWdn2rF94T9VwwzjsoJ38CHAHHjsZ0bZHx9rtxjzAxsQNF5BJHRkeiq5TYl7fMSB4tXkNK7xnQtcbmmp3tN7gn3uW29cMmy8meSA0U29r6z8togXx38l/UEsDBBQAAgAIADmNqkpGdqD88gIAAEcLAAAmAAAAdW5pdmVyc2FsL2h0bWxfcHVibGlzaGluZ19zZXR0aW5ncy54bWzNVt1O2zAUvu9TWJ64pAHGNlalRYiCQGO0op02rtBp7DYWjp3ZTku52tPswfYkO47b0grWBUSnqYoaH5/znT+fL44P7zJJxtxYoVWT7tZ3KOEq0UyoUZN+6Z9uH1BiHSgGUivepEpTctiqxXkxkMKmPe4cqlqCMMo2ctekqXN5I4omk0ld2Nz4XS0Lh/i2nugsyg23XDluolzCFP/cNOeWzhAqAOCTaTUza9VqhMQB6bNmheREMIxcCZ8UyDOXSRoFrQEktyOjC8WOtdSGmNGgSd8cHPnfXCcgtUXGlS+JbaHQi10DGBM+CJA9cc9JysUoxWj39imZCObS8jXy+nH0GKXEDpmDRznWWALlZvAZd8DAQVgGf47fOTsXBBGbKshE0scd4tNv0nb/5uy6e3J1cX756abf6Vz0z7shiNImWsWJo1VHMQakC5PwhZ8YnIMkxbjRZgjS8jhaFs3VhlqtBOfXZKAllr60omSIkcppkx4ZAZIS4UCKZLHrwIy4OxUSc/C2u/WhcvQBMOSbpGAsX3Y037G+iknrqy4kI1NdECluOXGaYEZFhm8pJ8vlJkOjs1IqwTpipWCcjAWfcHZYVmkG+CdH1+giK9ASD18uuQsevhfingz4UBvE5TDGo4pyYQN+/VnAOVj7AArzGLd6F+ftk5vzy/bJty2fILAxqOSZ4NhCnuVuI/gwJUq7uR2WI4HC8rIpTLByr0pu9Ze3wYqskKHNr92MJegNtmQzXp7TmL9GUNltCuNyEP1wldA4ggJbEjBxI8FxF6rgVQETUEQrOSWQIFFZP9ZjoQuLkjDAAdq+PMJgT4QqVyP8cqBHw7ipBLmzu/d2/937DwcfG/Xo14+f22uNZhTeleDdBQ4/XkviCyJ/zIZx5LnzaRp2pvhXLHx90qtSqMtOFa3OpypaV4Hmu0sUXykEpIVROOZIDFJkwnH2mk1+QaPWfy9DG1+pURvMYu1x+3+TCKvF9WjlPhRHT17Yaihfvfy2ar8BUEsDBBQAAgAIADmNqkpF+P6SmAEAAB8GAAAfAAAAdW5pdmVyc2FsL2h0bWxfc2tpbl9zZXR0aW5ncy5qc42UTW/CMAyG7/yKKrtOiH122w0NJk3iMGncph3SYkpFmlRJ2tEh/vvq8NEmTQfxhb48fR27sreDoD4kJsFLsDW/zfOH/Ww0QE3LAq5tnfXoGepEsXQB8zQDlnIgDlIeXz3Ju4bwGRNuTKPqE21Vy48I/GdJmWrjucdCejTl0Uqf4Y8H3PjAX6u0Q1n7klp9jgqtBR/GgmvgesiFzKhhyNWbOe0KHViUIM+gSxqDZRqa00c2jg8hRpuLRZZTXs1EIoYRjdeJFAVf9OVfVTnI+ouv98DoOXydWnYsVfpdQ+Ymnj5h9JO5BKXgkPdxiuGFGY2AtXxH5vyDWsbdghy6TFWqj/T4BqNN5zSBTpeexhg2xmuvTjdDjC6nYaP3xN0thkUwWoHsWE3uMSxQ5EV+wQfMpUiwIx202/MTygRdpDw5pB5heDm8LNr2da8p1Fx/QqwREs4IrTwTmfVtjgvGXnsHVzlZZ76ZZz6R+8T+ZeWKzRay7qPdRYLPXwGhWtN4ldX7oV6OdSOoXIOcC8HqAr7PXdXNNdj9AVBLAwQUAAIACAA5japK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5japKDNK2rG4AAABuAAAAHAAAAHVuaXZlcnNhbC9sb2NhbF9zZXR0aW5ncy54bWyzsa/IzVEoSy0qzszPs1Uy1DNQUkjNS85PycxLt1UKDXHTtVBSKC5JzEtJzMnPS7VVystXUrC347LJyU9OzAlOLSkBKixWKMhJrEwtCknNBTJKUv0Sc4Eqn7aueNm8QkFX4cn+dc+m7FTSt+MC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A5japK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DmNqkrRO6BVfQEAAGUXAAAXAAAAdW5pdmVyc2FsL3VuaXZlcnNhbC5wbmfrDPBz5+WS4mJgYOD19HAJYmBg6WFgYM7nYAOK7Fd05AVSjMVB7k4M687JvARyWNIdfR0ZGDb2c/9JZAXyOQs8IosZGPgOgzDj8fwVKQwMYr88XRxDKuLe3jZctTpAwi3wuf0+E7MwpSWcSwSDft7jfHJv90HBI18Prvr3mMXMQrZ+2/vfG9e93qhz+vbbMmagmQ+4a3+dz3BczPn3rr/BrW1vvyQDBRn23c9wnr+3+eLjjxa1HED+gdIety98buuvv/7CCJK/bhx10eRfsLU1E5BTYLtY1PezzXw5kNSOeRe7lm1mBitSlQCJCDQJgniKo5xRzihnlDPKGeWMckY5o5xRzihnlDPKGeWMckY5o5xRzihnlDPKGRYcw7Ofa6pAjAdVbtqzrpXa2sLHin/vQxorfvx/W651LQN0kNnkG59b8vfff78ogkTu529ZeL6u6eKNzz9tpqVa/gUNRTe8N466kOG037qvPj5oxSfV7wxJIKWern4u65wSmgBQSwMEFAACAAgAOY2qSiGCv4RKAAAAawAAABsAAAB1bml2ZXJzYWwvdW5pdmVyc2FsLnBuZy54bWyzsa/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ESgAAAGsAAAAbAAAAAAAAAAEAAAAAACwYAAB1bml2ZXJzYWwvdW5pdmVyc2FsLnBuZy54bWxQSwUGAAAAAAsACwBJAwAArxgAAAAA"/>
  <p:tag name="ISPRING_PRESENTATION_TITLE" val="木纹小清新通用模板"/>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81">
      <a:dk1>
        <a:srgbClr val="000000"/>
      </a:dk1>
      <a:lt1>
        <a:srgbClr val="FFFFFF"/>
      </a:lt1>
      <a:dk2>
        <a:srgbClr val="778495"/>
      </a:dk2>
      <a:lt2>
        <a:srgbClr val="F0F0F0"/>
      </a:lt2>
      <a:accent1>
        <a:srgbClr val="006382"/>
      </a:accent1>
      <a:accent2>
        <a:srgbClr val="1F8A70"/>
      </a:accent2>
      <a:accent3>
        <a:srgbClr val="BEDB39"/>
      </a:accent3>
      <a:accent4>
        <a:srgbClr val="FFE11A"/>
      </a:accent4>
      <a:accent5>
        <a:srgbClr val="FD7400"/>
      </a:accent5>
      <a:accent6>
        <a:srgbClr val="977B2D"/>
      </a:accent6>
      <a:hlink>
        <a:srgbClr val="C00000"/>
      </a:hlink>
      <a:folHlink>
        <a:srgbClr val="00B0F0"/>
      </a:folHlink>
    </a:clrScheme>
    <a:fontScheme name="temp">
      <a:majorFont>
        <a:latin typeface="Arial"/>
        <a:ea typeface="方正启体简体"/>
        <a:cs typeface=""/>
      </a:majorFont>
      <a:minorFont>
        <a:latin typeface="Arial"/>
        <a:ea typeface="方正启体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TotalTime>
  <Words>1214</Words>
  <Application>Microsoft Office PowerPoint</Application>
  <PresentationFormat>自定义</PresentationFormat>
  <Paragraphs>97</Paragraphs>
  <Slides>27</Slides>
  <Notes>15</Notes>
  <HiddenSlides>0</HiddenSlides>
  <MMClips>2</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29" baseType="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木纹小清新通用模板</dc:title>
  <dc:creator>李佳宇</dc:creator>
  <cp:lastModifiedBy>User</cp:lastModifiedBy>
  <cp:revision>395</cp:revision>
  <dcterms:created xsi:type="dcterms:W3CDTF">2017-05-12T01:42:55Z</dcterms:created>
  <dcterms:modified xsi:type="dcterms:W3CDTF">2018-04-04T08:40:02Z</dcterms:modified>
</cp:coreProperties>
</file>